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121" d="100"/>
          <a:sy n="121" d="100"/>
        </p:scale>
        <p:origin x="-108" y="-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75ABE-6A41-4077-9D11-72D996C3792C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AE442747-CD47-48EF-A57B-50B6C863E5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5767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75ABE-6A41-4077-9D11-72D996C3792C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AE442747-CD47-48EF-A57B-50B6C863E5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1806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75ABE-6A41-4077-9D11-72D996C3792C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AE442747-CD47-48EF-A57B-50B6C863E5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15761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75ABE-6A41-4077-9D11-72D996C3792C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AE442747-CD47-48EF-A57B-50B6C863E5C9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753432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75ABE-6A41-4077-9D11-72D996C3792C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AE442747-CD47-48EF-A57B-50B6C863E5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91621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75ABE-6A41-4077-9D11-72D996C3792C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42747-CD47-48EF-A57B-50B6C863E5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09981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75ABE-6A41-4077-9D11-72D996C3792C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42747-CD47-48EF-A57B-50B6C863E5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6830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75ABE-6A41-4077-9D11-72D996C3792C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42747-CD47-48EF-A57B-50B6C863E5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78956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D6475ABE-6A41-4077-9D11-72D996C3792C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AE442747-CD47-48EF-A57B-50B6C863E5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5632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75ABE-6A41-4077-9D11-72D996C3792C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42747-CD47-48EF-A57B-50B6C863E5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3213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75ABE-6A41-4077-9D11-72D996C3792C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AE442747-CD47-48EF-A57B-50B6C863E5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6609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75ABE-6A41-4077-9D11-72D996C3792C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42747-CD47-48EF-A57B-50B6C863E5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667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75ABE-6A41-4077-9D11-72D996C3792C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42747-CD47-48EF-A57B-50B6C863E5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3575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75ABE-6A41-4077-9D11-72D996C3792C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42747-CD47-48EF-A57B-50B6C863E5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7614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75ABE-6A41-4077-9D11-72D996C3792C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42747-CD47-48EF-A57B-50B6C863E5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7338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75ABE-6A41-4077-9D11-72D996C3792C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42747-CD47-48EF-A57B-50B6C863E5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9639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75ABE-6A41-4077-9D11-72D996C3792C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42747-CD47-48EF-A57B-50B6C863E5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7764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75ABE-6A41-4077-9D11-72D996C3792C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42747-CD47-48EF-A57B-50B6C863E5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75511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Дистанционные мошенничества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Преступления в сфере </a:t>
            </a:r>
            <a:r>
              <a:rPr lang="en-US" dirty="0" smtClean="0"/>
              <a:t>it</a:t>
            </a:r>
            <a:r>
              <a:rPr lang="ru-RU" dirty="0" smtClean="0"/>
              <a:t>-технологий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0332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1. Звонки сотрудников банка и полиции</a:t>
            </a:r>
            <a:endParaRPr lang="ru-RU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5" b="165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Сотрудники банка не звонят своим клиентам. </a:t>
            </a:r>
            <a:endParaRPr lang="ru-RU" dirty="0"/>
          </a:p>
          <a:p>
            <a:r>
              <a:rPr lang="ru-RU" dirty="0" smtClean="0"/>
              <a:t>Сотрудники Центрального банка не обслуживают физических лиц.</a:t>
            </a:r>
          </a:p>
          <a:p>
            <a:r>
              <a:rPr lang="ru-RU" dirty="0" smtClean="0"/>
              <a:t>Сотрудники полиции и ФСБ не привлекают к сотрудничеству гражданских лиц в ходе телефонного разговора.</a:t>
            </a:r>
          </a:p>
          <a:p>
            <a:r>
              <a:rPr lang="ru-RU" dirty="0" smtClean="0"/>
              <a:t>Сотрудники банков и правоохранительных органов никогда не попросят Вас произвести манипуляции с банковскими счетами и денежными средствами.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8507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2. Торговые площадки «</a:t>
            </a:r>
            <a:r>
              <a:rPr lang="ru-RU" dirty="0" err="1" smtClean="0"/>
              <a:t>Авито</a:t>
            </a:r>
            <a:r>
              <a:rPr lang="ru-RU" dirty="0" smtClean="0"/>
              <a:t>» и «Юла»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1606" y="2548312"/>
            <a:ext cx="6226300" cy="3486728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Мошенник может выступать как в роли продавца, так и покупателя.</a:t>
            </a:r>
          </a:p>
          <a:p>
            <a:r>
              <a:rPr lang="ru-RU" dirty="0" smtClean="0"/>
              <a:t>Общение по поводу покупки/продажи необходимо осуществлять только на торговых площадках.</a:t>
            </a:r>
          </a:p>
          <a:p>
            <a:r>
              <a:rPr lang="ru-RU" dirty="0" smtClean="0"/>
              <a:t>Ни в коем случае не переходить по ссылкам, представленным «покупателем».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7159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3. Родственник попал в беду (ДТП, совершил преступление)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8038" y="2662148"/>
            <a:ext cx="6226705" cy="3274041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Чаще всего, жертвами мошенников становятся пожилые граждане.</a:t>
            </a:r>
          </a:p>
          <a:p>
            <a:r>
              <a:rPr lang="ru-RU" dirty="0" smtClean="0"/>
              <a:t>К потерпевшим приезжает курьер, который забирает денежные средства.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9724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4. Сайты знакомств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7191" y="2559054"/>
            <a:ext cx="6090557" cy="3377135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Обратить внимание, где в дальнейшем девушка/парень предлагает продолжить общение (мессенджеры).</a:t>
            </a:r>
          </a:p>
          <a:p>
            <a:r>
              <a:rPr lang="ru-RU" dirty="0" smtClean="0"/>
              <a:t>Не переходить по ссылкам с целью приобретения билетов в кино, театр, на </a:t>
            </a:r>
            <a:r>
              <a:rPr lang="ru-RU" dirty="0" err="1" smtClean="0"/>
              <a:t>стендап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522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5. </a:t>
            </a:r>
            <a:r>
              <a:rPr lang="ru-RU" dirty="0" err="1" smtClean="0"/>
              <a:t>Фишинговые</a:t>
            </a:r>
            <a:r>
              <a:rPr lang="ru-RU" dirty="0" smtClean="0"/>
              <a:t> сайты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Всегда проверять наименование </a:t>
            </a:r>
            <a:r>
              <a:rPr lang="en-US" dirty="0" err="1" smtClean="0"/>
              <a:t>ip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ru-RU" dirty="0" smtClean="0"/>
              <a:t>Пробовать зайти на данный сайт через другие  браузеры.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6929" y="2542554"/>
            <a:ext cx="6749020" cy="3583925"/>
          </a:xfrm>
        </p:spPr>
      </p:pic>
    </p:spTree>
    <p:extLst>
      <p:ext uri="{BB962C8B-B14F-4D97-AF65-F5344CB8AC3E}">
        <p14:creationId xmlns:p14="http://schemas.microsoft.com/office/powerpoint/2010/main" val="7832996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6. Инвестиции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4376" y="2524667"/>
            <a:ext cx="5473855" cy="3411522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Не инвестировать денежные средства на иностранных платформах.</a:t>
            </a:r>
          </a:p>
          <a:p>
            <a:r>
              <a:rPr lang="ru-RU" dirty="0" err="1" smtClean="0"/>
              <a:t>Криптовалюта</a:t>
            </a:r>
            <a:r>
              <a:rPr lang="ru-RU" dirty="0" smtClean="0"/>
              <a:t> не признана денежной единицей в РФ.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25052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840380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/>
              <a:t>Сайты-помощники</a:t>
            </a:r>
            <a:endParaRPr lang="ru-RU" sz="44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680321" y="1449977"/>
            <a:ext cx="9613859" cy="3790724"/>
          </a:xfrm>
        </p:spPr>
        <p:txBody>
          <a:bodyPr>
            <a:normAutofit/>
          </a:bodyPr>
          <a:lstStyle/>
          <a:p>
            <a:r>
              <a:rPr lang="en-US" sz="4000" dirty="0" smtClean="0"/>
              <a:t>Phonenum.info</a:t>
            </a:r>
          </a:p>
          <a:p>
            <a:r>
              <a:rPr lang="en-US" sz="4000" dirty="0" smtClean="0"/>
              <a:t>2ip.ru</a:t>
            </a:r>
          </a:p>
          <a:p>
            <a:r>
              <a:rPr lang="en-US" sz="4000" dirty="0" smtClean="0"/>
              <a:t>Finanso.com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572830486"/>
      </p:ext>
    </p:extLst>
  </p:cSld>
  <p:clrMapOvr>
    <a:masterClrMapping/>
  </p:clrMapOvr>
</p:sld>
</file>

<file path=ppt/theme/theme1.xml><?xml version="1.0" encoding="utf-8"?>
<a:theme xmlns:a="http://schemas.openxmlformats.org/drawingml/2006/main" name="Берлин">
  <a:themeElements>
    <a:clrScheme name="Берлин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Берлин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ерли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TM04033917[[fn=Берлин]]</Template>
  <TotalTime>21</TotalTime>
  <Words>214</Words>
  <Application>Microsoft Office PowerPoint</Application>
  <PresentationFormat>Произвольный</PresentationFormat>
  <Paragraphs>27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Берлин</vt:lpstr>
      <vt:lpstr>Дистанционные мошенничества</vt:lpstr>
      <vt:lpstr>1. Звонки сотрудников банка и полиции</vt:lpstr>
      <vt:lpstr>2. Торговые площадки «Авито» и «Юла»</vt:lpstr>
      <vt:lpstr>3. Родственник попал в беду (ДТП, совершил преступление)</vt:lpstr>
      <vt:lpstr>4. Сайты знакомств</vt:lpstr>
      <vt:lpstr>5. Фишинговые сайты</vt:lpstr>
      <vt:lpstr>6. Инвестиции</vt:lpstr>
      <vt:lpstr>Сайты-помощники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Дистанционные мошенничества</dc:title>
  <dc:creator>Иван Филлипов</dc:creator>
  <cp:lastModifiedBy>On</cp:lastModifiedBy>
  <cp:revision>4</cp:revision>
  <dcterms:created xsi:type="dcterms:W3CDTF">2022-11-23T03:59:22Z</dcterms:created>
  <dcterms:modified xsi:type="dcterms:W3CDTF">2022-12-19T09:40:59Z</dcterms:modified>
</cp:coreProperties>
</file>