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3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theme/theme14.xml" ContentType="application/vnd.openxmlformats-officedocument.theme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5.xml" ContentType="application/vnd.openxmlformats-officedocument.theme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6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theme/theme17.xml" ContentType="application/vnd.openxmlformats-officedocument.theme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theme/theme18.xml" ContentType="application/vnd.openxmlformats-officedocument.theme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theme/theme19.xml" ContentType="application/vnd.openxmlformats-officedocument.theme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theme/theme20.xml" ContentType="application/vnd.openxmlformats-officedocument.theme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21.xml" ContentType="application/vnd.openxmlformats-officedocument.theme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theme/theme22.xml" ContentType="application/vnd.openxmlformats-officedocument.theme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23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theme/theme24.xml" ContentType="application/vnd.openxmlformats-officedocument.theme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theme/theme25.xml" ContentType="application/vnd.openxmlformats-officedocument.theme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theme/theme26.xml" ContentType="application/vnd.openxmlformats-officedocument.theme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theme/theme27.xml" ContentType="application/vnd.openxmlformats-officedocument.theme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theme/theme28.xml" ContentType="application/vnd.openxmlformats-officedocument.theme+xml"/>
  <Override PartName="/ppt/slideLayouts/slideLayout308.xml" ContentType="application/vnd.openxmlformats-officedocument.presentationml.slideLayout+xml"/>
  <Override PartName="/ppt/theme/theme29.xml" ContentType="application/vnd.openxmlformats-officedocument.theme+xml"/>
  <Override PartName="/ppt/theme/theme3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85" r:id="rId2"/>
    <p:sldMasterId id="2147483686" r:id="rId3"/>
    <p:sldMasterId id="2147483687" r:id="rId4"/>
    <p:sldMasterId id="2147483688" r:id="rId5"/>
    <p:sldMasterId id="2147483689" r:id="rId6"/>
    <p:sldMasterId id="2147483690" r:id="rId7"/>
    <p:sldMasterId id="2147483691" r:id="rId8"/>
    <p:sldMasterId id="2147483692" r:id="rId9"/>
    <p:sldMasterId id="2147483693" r:id="rId10"/>
    <p:sldMasterId id="2147483694" r:id="rId11"/>
    <p:sldMasterId id="2147483695" r:id="rId12"/>
    <p:sldMasterId id="2147483699" r:id="rId13"/>
    <p:sldMasterId id="2147483903" r:id="rId14"/>
    <p:sldMasterId id="2147483904" r:id="rId15"/>
    <p:sldMasterId id="2147483905" r:id="rId16"/>
    <p:sldMasterId id="2147483906" r:id="rId17"/>
    <p:sldMasterId id="2147483907" r:id="rId18"/>
    <p:sldMasterId id="2147483908" r:id="rId19"/>
    <p:sldMasterId id="2147483909" r:id="rId20"/>
    <p:sldMasterId id="2147483910" r:id="rId21"/>
    <p:sldMasterId id="2147483911" r:id="rId22"/>
    <p:sldMasterId id="2147483912" r:id="rId23"/>
    <p:sldMasterId id="2147483913" r:id="rId24"/>
    <p:sldMasterId id="2147483914" r:id="rId25"/>
    <p:sldMasterId id="2147483915" r:id="rId26"/>
    <p:sldMasterId id="2147483916" r:id="rId27"/>
    <p:sldMasterId id="2147483918" r:id="rId28"/>
    <p:sldMasterId id="2147484272" r:id="rId29"/>
  </p:sldMasterIdLst>
  <p:handoutMasterIdLst>
    <p:handoutMasterId r:id="rId51"/>
  </p:handoutMasterIdLst>
  <p:sldIdLst>
    <p:sldId id="272" r:id="rId30"/>
    <p:sldId id="305" r:id="rId31"/>
    <p:sldId id="302" r:id="rId32"/>
    <p:sldId id="307" r:id="rId33"/>
    <p:sldId id="303" r:id="rId34"/>
    <p:sldId id="304" r:id="rId35"/>
    <p:sldId id="306" r:id="rId36"/>
    <p:sldId id="308" r:id="rId37"/>
    <p:sldId id="309" r:id="rId38"/>
    <p:sldId id="315" r:id="rId39"/>
    <p:sldId id="311" r:id="rId40"/>
    <p:sldId id="310" r:id="rId41"/>
    <p:sldId id="312" r:id="rId42"/>
    <p:sldId id="313" r:id="rId43"/>
    <p:sldId id="320" r:id="rId44"/>
    <p:sldId id="319" r:id="rId45"/>
    <p:sldId id="316" r:id="rId46"/>
    <p:sldId id="317" r:id="rId47"/>
    <p:sldId id="318" r:id="rId48"/>
    <p:sldId id="314" r:id="rId49"/>
    <p:sldId id="321" r:id="rId50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anose="020B060403050404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588" autoAdjust="0"/>
    <p:restoredTop sz="94660"/>
  </p:normalViewPr>
  <p:slideViewPr>
    <p:cSldViewPr>
      <p:cViewPr varScale="1">
        <p:scale>
          <a:sx n="72" d="100"/>
          <a:sy n="72" d="100"/>
        </p:scale>
        <p:origin x="172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0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5.xml"/><Relationship Id="rId42" Type="http://schemas.openxmlformats.org/officeDocument/2006/relationships/slide" Target="slides/slide13.xml"/><Relationship Id="rId47" Type="http://schemas.openxmlformats.org/officeDocument/2006/relationships/slide" Target="slides/slide18.xml"/><Relationship Id="rId50" Type="http://schemas.openxmlformats.org/officeDocument/2006/relationships/slide" Target="slides/slide2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3.xml"/><Relationship Id="rId37" Type="http://schemas.openxmlformats.org/officeDocument/2006/relationships/slide" Target="slides/slide8.xml"/><Relationship Id="rId40" Type="http://schemas.openxmlformats.org/officeDocument/2006/relationships/slide" Target="slides/slide11.xml"/><Relationship Id="rId45" Type="http://schemas.openxmlformats.org/officeDocument/2006/relationships/slide" Target="slides/slide16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2.xml"/><Relationship Id="rId44" Type="http://schemas.openxmlformats.org/officeDocument/2006/relationships/slide" Target="slides/slide15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1.xml"/><Relationship Id="rId35" Type="http://schemas.openxmlformats.org/officeDocument/2006/relationships/slide" Target="slides/slide6.xml"/><Relationship Id="rId43" Type="http://schemas.openxmlformats.org/officeDocument/2006/relationships/slide" Target="slides/slide14.xml"/><Relationship Id="rId48" Type="http://schemas.openxmlformats.org/officeDocument/2006/relationships/slide" Target="slides/slide19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4.xml"/><Relationship Id="rId38" Type="http://schemas.openxmlformats.org/officeDocument/2006/relationships/slide" Target="slides/slide9.xml"/><Relationship Id="rId46" Type="http://schemas.openxmlformats.org/officeDocument/2006/relationships/slide" Target="slides/slide17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2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" Target="slides/slide7.xml"/><Relationship Id="rId49" Type="http://schemas.openxmlformats.org/officeDocument/2006/relationships/slide" Target="slides/slide2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>
            <a:extLst>
              <a:ext uri="{FF2B5EF4-FFF2-40B4-BE49-F238E27FC236}">
                <a16:creationId xmlns:a16="http://schemas.microsoft.com/office/drawing/2014/main" id="{AE6E8974-1774-48D9-B298-282E00C4A882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78179" name="Rectangle 3">
            <a:extLst>
              <a:ext uri="{FF2B5EF4-FFF2-40B4-BE49-F238E27FC236}">
                <a16:creationId xmlns:a16="http://schemas.microsoft.com/office/drawing/2014/main" id="{7A712555-3C4B-4A13-8F76-4B8BB9229351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/>
            </a:lvl1pPr>
          </a:lstStyle>
          <a:p>
            <a:pPr>
              <a:defRPr/>
            </a:pPr>
            <a:fld id="{3BED0D15-4CD0-47DC-856A-F73C422AD253}" type="datetimeFigureOut">
              <a:rPr lang="ru-RU" altLang="ru-RU"/>
              <a:pPr>
                <a:defRPr/>
              </a:pPr>
              <a:t>03.10.2022</a:t>
            </a:fld>
            <a:endParaRPr lang="ru-RU" altLang="ru-RU"/>
          </a:p>
        </p:txBody>
      </p:sp>
      <p:sp>
        <p:nvSpPr>
          <p:cNvPr id="178180" name="Rectangle 4">
            <a:extLst>
              <a:ext uri="{FF2B5EF4-FFF2-40B4-BE49-F238E27FC236}">
                <a16:creationId xmlns:a16="http://schemas.microsoft.com/office/drawing/2014/main" id="{13711456-93B8-4544-AB62-FB191034CF0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78181" name="Rectangle 5">
            <a:extLst>
              <a:ext uri="{FF2B5EF4-FFF2-40B4-BE49-F238E27FC236}">
                <a16:creationId xmlns:a16="http://schemas.microsoft.com/office/drawing/2014/main" id="{48A63535-957E-408A-A60C-B1539E4BAD10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4F7B6D3-3367-4F2E-9D76-B105DCB3276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2DAE77-7157-474F-AF8B-83F3F77B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D293D5-006F-485A-AF8E-2937A7D836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21E9CB-F8BC-4739-A2D8-B4FD84AF2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E1711-ED58-4261-82EC-5FD6393FCD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899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3C2276-58F1-45C6-9FDE-AAF1C1D6A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972627-FD04-45E4-AECB-4D6D29CC3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35D59A-B97F-467E-991A-15B7C315C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4E33B3-915F-4845-A458-815E4FF5C2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401425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9DE759A2-2F14-4801-994F-4453628A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B8499DD7-39BE-401D-9A8D-C1B17CBE4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82ABE703-4EA9-4550-8B50-3F262D96D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883563-C099-470A-8CBB-C7D171986DA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040105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B77FD4F3-468C-4BA9-8E3A-DB407FEFC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C0489BA3-96A3-4EB2-AC2D-BC35706DC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E70F20A5-DFBC-4CF7-BD61-BD61F57B1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D5FBEF-CD21-433B-99EA-95FD86C189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15708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C2D67683-4C47-4682-9501-9E6A7FBD3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F3AC2478-EDDF-412F-B890-5CCF54183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E9F677D3-B909-4884-8319-398AADC90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63A9BD6-73E2-4FED-98A5-626BF95BC8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771399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E82AD2-EF62-4ED0-9A8F-B9FD2890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BC6C37-9EF9-4D82-ACF0-8A7D4BD00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98E6418-447D-4DEF-83DC-9BF0948BD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773B01-F580-41BB-855B-1188D87385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3479302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4">
            <a:extLst>
              <a:ext uri="{FF2B5EF4-FFF2-40B4-BE49-F238E27FC236}">
                <a16:creationId xmlns:a16="http://schemas.microsoft.com/office/drawing/2014/main" id="{55FC7F27-D72C-4DF7-A29A-C90D3B441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>
            <a:extLst>
              <a:ext uri="{FF2B5EF4-FFF2-40B4-BE49-F238E27FC236}">
                <a16:creationId xmlns:a16="http://schemas.microsoft.com/office/drawing/2014/main" id="{F2BC18EA-9FD3-4639-98AA-94BC01955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69CE52D4-A86D-4652-AE5C-229BF1A23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76BD7-7528-4C34-9D50-DABBF562F1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765830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4">
            <a:extLst>
              <a:ext uri="{FF2B5EF4-FFF2-40B4-BE49-F238E27FC236}">
                <a16:creationId xmlns:a16="http://schemas.microsoft.com/office/drawing/2014/main" id="{EA7BACC7-A9BD-408C-910C-3C1851E7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5">
            <a:extLst>
              <a:ext uri="{FF2B5EF4-FFF2-40B4-BE49-F238E27FC236}">
                <a16:creationId xmlns:a16="http://schemas.microsoft.com/office/drawing/2014/main" id="{68D70C5A-FC98-4073-8114-07C567E4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73AEF321-52FD-4098-A11F-034C240C0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51F6A4-234E-4032-9A6E-4848449A5D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38396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4">
            <a:extLst>
              <a:ext uri="{FF2B5EF4-FFF2-40B4-BE49-F238E27FC236}">
                <a16:creationId xmlns:a16="http://schemas.microsoft.com/office/drawing/2014/main" id="{39F9E7E9-6D88-4C1C-8FED-B4BC163F86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5">
            <a:extLst>
              <a:ext uri="{FF2B5EF4-FFF2-40B4-BE49-F238E27FC236}">
                <a16:creationId xmlns:a16="http://schemas.microsoft.com/office/drawing/2014/main" id="{29A99B65-6AED-45F0-BA96-699240920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>
            <a:extLst>
              <a:ext uri="{FF2B5EF4-FFF2-40B4-BE49-F238E27FC236}">
                <a16:creationId xmlns:a16="http://schemas.microsoft.com/office/drawing/2014/main" id="{5DD4ED68-0595-4884-8F06-24783D46B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ADACDE-BC13-446B-A35A-FC3126E4FE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719307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844462C-4EFB-4A91-B0BF-A2E68295BA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7F4EE1C-E357-4E7F-8577-B2D02B540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A8DD5B-226B-4253-85A7-957B12B7C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66DF7E-7908-44CF-85F5-EFF40312A2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109149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1A7CD69-C286-464C-865C-699F5FA86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3B2D34-AA63-4BD0-836C-C34DD0F1D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05740C-3841-4CA2-B041-08CAC0EFA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DBF59F-E529-4D80-ADF1-828A9819704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861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9299522A-CD05-4DB6-9040-864C37274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204033C7-59D0-4F08-A311-E45C23138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59412375-7562-49BB-A4ED-74EF1A610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4F6746D-53E5-467D-B8FB-BE82F6F1B3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1866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B58B60-6322-4D11-9218-46A43CCE77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ED2E1-BF33-4B57-B1CC-5E100BD450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403389-7452-4C36-A1B1-3D9B95E53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3B97D8-730E-4C40-9A40-7F6351CF9C8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233439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16110CE5-7912-4A9C-AA8D-CF30FFDAD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0E652DE3-933D-4BAC-B25C-9E3EC20EA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C53E15B4-A56D-4C61-964F-FCC374AAA6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257072-3544-4F09-8571-67CB1FC1EF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58871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781AAE-332C-45A4-B5F5-01A0B06F8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6F49BA0-B476-44F7-8EB2-38EC16024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F57644-03EB-44C5-BF5A-26C2F2A64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798047-EA5B-4D0A-8CD0-E6D3AB46DA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624778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BF355-34A0-4835-A65A-945F6B7D56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D8AB0F-1B5D-462A-BE39-9357F94B20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E32D7D1-2A36-467F-B11E-B3554380E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78158-D32D-4DFD-9ACE-56AF16576D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059260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E47BAC-D3C7-4417-994C-A9A547B0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E10FC61-1003-4DCD-AF87-AB7B811D3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9041FA-1421-4007-A947-9FC8EC2E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5B443E-4394-4153-9714-1B0E83FA7EF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19643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DFD630C-BDA3-436C-95BA-0C8963AC1A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6F396BF-1532-4ED2-8E53-AC6D5B060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7B969FE-210A-44E5-A06E-18346A6F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494D78-AF0C-486E-975E-5DBF8B18615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656305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55C375B4-F17B-4E7C-9F5D-14E355FE2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3248571A-36A0-46CF-982D-4C790DF56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A112F36-D254-4B7A-90E1-6EA83AB67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1D81FE-9033-4711-9301-D578CEF65DE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170846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FD4E3CA1-1A26-405D-BDAC-1E937DE63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ADF8F5DC-6970-488D-8C2F-B4DF3016F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5EC3635-B661-4E09-86E3-F80DEA510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B8FAA0-4EBD-404C-A95F-89F0C00DCD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9521226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8ED9F5FE-B27E-44FB-B41D-DB8A6F2BE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2C0AB521-FBF4-41E2-9FEB-C609835B7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FE98FC93-CB71-47BF-9BAE-830F84A3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B78640-22E9-4B4C-90ED-D9A7E2A36D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034932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EFD7FC2-B7E9-4DA8-A04A-48A2BEAAF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41C471F-29D1-4770-9924-F6687B45F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6B47702-4C77-4B4C-86DE-639BE4DD9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31A45F-BF37-44A7-B92E-ACAB4146FC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6064304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B37365D-D0EC-4343-981C-ADA940CC1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BAC98DD-95F2-446C-8ED9-CC1522D4A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C4F72CC-2F6E-45C7-BD16-6B447785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162FED-FFEB-4FFD-9BBE-04D5D0CAC6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3768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0AEB25-0B06-4777-BAA0-A3E4D4E27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859A21-727B-42E6-84C4-F883BFFDB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15698A-75C5-4A48-9F12-94456A307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D95216-AFF4-41FE-8129-FB8678DF0D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15700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845CCA-3545-4F07-923F-B8031DDB0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B0854B2-B718-49CE-83DF-272C83A11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3D2FDA-CD30-4770-A87D-7C5BB92A4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60E54E-18E5-4FAF-8CF8-D92544DD41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053291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2770EE-362D-4581-BCFC-1AA75BA3A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67AAD8-6AD1-446E-8C5A-3CB1CFE78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DCAF89-9456-4AA6-A2D5-D6FEAB33B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CDADA2-945F-4BE9-AA5E-FE9A0F773E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348988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1EA6BA-E36B-48FA-A678-4711BA471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7F5BE8-AD70-466F-893E-56D4DCD7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17A1F8-FFF3-42C5-B4E2-8391DCA62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316303-4E3D-4847-A304-611764A185C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1417017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605FF7-FF3B-4EA1-B320-3ADE873A4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320774-68A9-4EAC-809F-702A2D457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3BD4C1F-96ED-40B7-93FD-B1C619C4B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167BB7-B260-4E68-ADAC-8B6650EFCC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670890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98BD54-6692-456E-A989-512BE3ED6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846B6F0-F376-465C-9C3D-9B889564F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588217-8518-4851-845E-4AFF4E16C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C85B1-01CF-477D-B376-60E7678BFB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283511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7B6CF94-353C-46AF-A372-7FD28DB3D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19737F1-5961-4F8C-B200-B2AA82CEE3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B7CC666-1A03-423D-B9EF-B6AC51CEC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01800D-1EAD-402F-87B4-0D9942CFEE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22520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AA636F97-429D-4E84-9747-30280DE6E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83F37742-7C46-4233-B03C-C7B50FA62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ADB28A3D-5F34-4D73-B599-434E7956B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D73326-89F7-4D0B-BF63-9157D3B1206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51800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1437BA09-D008-409C-9C20-853CC64CA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61D5DB0D-DF01-4CC8-95AC-4888B5554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BC07FEA7-AC46-4069-97C5-AAF4B420F4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1E31A3-3A22-4EFC-B892-72E844B566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59581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6D60FCF-7DC4-45D5-829C-F45D8D56F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93083559-0FB7-4CAC-A887-7A51AF870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76E6615D-B55F-4EEC-B753-10C67DB79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2F9CCB-0E54-4CB3-A7EB-AE5AFB24C6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68126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25745AC-05F6-4651-969B-61DBB6E00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053857B-2C2B-4793-80D6-B89E4D0F8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4B06C79-B2B2-4FFB-83A4-C5F260B36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C4866F-F01B-429D-B6E3-F24D559F88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565603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E0DC16-41A2-411A-98C4-219E934ED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96419B-9478-46B0-8E6B-B5E4E589E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7CE768-A6F1-4AAC-B07B-48FBCA4FE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ECAB1B-C06C-4514-B1B9-BC393DF182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72586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42F5A4F4-DBA7-4056-BDF1-815B11BE7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40F9A48-AFCD-442B-BCBF-578402F7A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55308F6-00CA-4B39-B8A4-78F41554B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73DF9A-CAB0-4275-85E0-71461D92421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950764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E89FD2-03F5-45AB-BAE9-B8EFDB0FE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3625BA-7EEF-492D-AB6A-685439D6B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377DF3-6ECA-4686-87BB-B9741871B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B524E-5767-42DF-9ED7-E66C8647DE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272551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0D0F1D-C50D-40A9-9978-374A07759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92C600-A8E8-4C0B-A9BC-96F513A5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342CA8-166D-40D1-9858-76D9AC31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929777-5183-494C-9B49-F233B283DE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32094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DB972E68-76B8-4686-A719-AF7A685D7C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9C139BD1-B49A-4AB9-ABA5-614127A9BA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50679B79-3881-4672-877E-39FEB29E94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A76D40C-CDC9-4845-8938-11EA877F88E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3665324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749DED45-36D3-4CDB-B14B-8A8FBDD65EC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D09D4607-AC82-41EA-A708-F3615527FC5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871A6961-430A-472D-8A75-E703E7A86B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A9A2945-AF4A-4828-A2B2-4EBA80014A4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2274307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44F3D4C1-055C-4ADD-B9B6-C576E96880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7FF9B83C-5133-4DB8-B4E3-F0F52EB80C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F8762A80-873E-4DCA-B666-FBAEB1CEC8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E469AB-0CF5-4E7B-851A-2C3EC78C51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298659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7C7E91A8-753B-4B77-B2AC-AE3BADDE542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06134918-5074-436C-B919-A47A627686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7CDBC8F9-F607-4616-95C0-F78E06D23DF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8AA044-1B4E-41E7-AE59-99D453ADF6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801933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11">
            <a:extLst>
              <a:ext uri="{FF2B5EF4-FFF2-40B4-BE49-F238E27FC236}">
                <a16:creationId xmlns:a16="http://schemas.microsoft.com/office/drawing/2014/main" id="{59609F57-529F-41AF-9B87-1639BE54DF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2">
            <a:extLst>
              <a:ext uri="{FF2B5EF4-FFF2-40B4-BE49-F238E27FC236}">
                <a16:creationId xmlns:a16="http://schemas.microsoft.com/office/drawing/2014/main" id="{35B72AE4-FE49-4CA0-86D6-5F0022F338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3">
            <a:extLst>
              <a:ext uri="{FF2B5EF4-FFF2-40B4-BE49-F238E27FC236}">
                <a16:creationId xmlns:a16="http://schemas.microsoft.com/office/drawing/2014/main" id="{2492BD9B-2A8F-45AF-80C5-60022E65E5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7878EF-78D0-4FDE-B7F7-73BFA760B1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683636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1">
            <a:extLst>
              <a:ext uri="{FF2B5EF4-FFF2-40B4-BE49-F238E27FC236}">
                <a16:creationId xmlns:a16="http://schemas.microsoft.com/office/drawing/2014/main" id="{4124A70E-7401-40B5-8DD6-0AF7F59EF8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" name="Rectangle 12">
            <a:extLst>
              <a:ext uri="{FF2B5EF4-FFF2-40B4-BE49-F238E27FC236}">
                <a16:creationId xmlns:a16="http://schemas.microsoft.com/office/drawing/2014/main" id="{9FA1A35F-69D8-43C9-955F-5F9388F7404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13">
            <a:extLst>
              <a:ext uri="{FF2B5EF4-FFF2-40B4-BE49-F238E27FC236}">
                <a16:creationId xmlns:a16="http://schemas.microsoft.com/office/drawing/2014/main" id="{7D7C20DB-4AD9-4D72-9167-7E57AF127D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ED42288-2765-424B-9804-A2B4D00FBEE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066796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00D41A2B-CD77-4ABB-94FB-5A7024AC949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BBAF9881-C623-4F6C-8D79-20336BB818F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6E15451F-EDF3-40EB-BD5B-5FF35F1537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045580-3F98-43B9-A86D-D4DB535766B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61394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498B04-826C-4400-910C-05F7C99EF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B9759A-A7E0-4B9A-846D-BF6DDD6BC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4ABD86-03DC-489A-A323-296C06797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34874-3BC8-4AC4-B81D-BAB08A80E54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64684059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8289A805-C05D-4AA4-A56F-E5DEF5E8E1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563368FC-C788-4CFC-9C79-465F2C15F0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C910FDEE-72AA-4FEF-B779-9BDC644D1D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3607F-1326-44A5-895F-B5F2D63B83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806968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000F7992-F8D9-4CAF-B845-3CB8A39F6DB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824C0E8-3D55-4C91-B4EE-91BDC56621B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9AF11FE2-0A21-4D7E-82F5-FE8F5C1726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85BFA7-83C3-42F7-B2AE-761BE39923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623408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04050" y="214313"/>
            <a:ext cx="1951038" cy="5918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50938" y="214313"/>
            <a:ext cx="5700712" cy="5918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114C968F-D5DC-4E72-B492-2368E575D3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6D205C24-9457-4BDF-AC62-7C722BF665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FAEE73E9-6F61-4229-AE4D-82F6C3FBFA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8FAA0E-DBCB-4BFD-9538-8CE1732A0E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062829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BB67D3-3F29-4EE5-801B-64AF2ECCB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CA1735-27AC-42C1-8B76-CD3C96AD1141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AA9412-CFC1-4428-A4E1-BB5ADA592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AE1CB9-7701-4C18-8BA1-51BAB61B6D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2E4743-CC2F-4CD5-BC38-A7D30D449C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516663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2445CD-B3A4-4081-B5ED-D0A4D6D67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6F1584-266B-49C2-856F-7A7CF1375A7A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2A2C0C-9964-4FF2-8C0D-CD535B345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E1A699-2B61-45E1-964C-40E1B07AB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5FBA2-BC58-4D6B-9A2B-1328FE5C972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3241665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F0342A-0D32-4C24-BD63-9C4E5D503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E09AA1-BC92-4DE8-8BA1-F02F968CE082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8C5F2-2559-4EDE-8EB2-B45054A420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1408CC-F75B-4F2D-93D5-69A6B9BCE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E96F80-6503-4985-BA5E-5C88C5EBDAD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680251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8E3A42C-7E07-42F0-9A77-E0EE248F9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035409-D26E-4185-992B-ECD45C56A80E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44AFCC2-6D59-4742-99F3-22C1F0D41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8F11E3B-B4E2-49E5-B3C8-5DB4AAA5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75756D-4FC9-4FF0-A186-3F7E620182F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613965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8E8F45FE-78E9-426E-8F39-53CF55388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2B9CD-4A98-40D4-B9A0-6CF7F9CC31F3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0CDEC0E-DFA7-4361-B500-D223EEDAB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5009255D-99DC-4257-913E-58750B5D9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E4DC4-E2FA-4038-B105-58A5B5A4A8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048653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8C58CB20-747D-4D86-94A3-25E0494CAF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DD1E3-B214-4508-952D-980342635A44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22E271D3-88C7-4368-88B0-5F61CDF9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5BE290B3-D591-4A42-B9B0-29CC7DD7A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5686C8-51BD-49BD-AC24-ABE657134C2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940319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CDE2FD6D-C81D-4DAD-A91E-EDD77AAB0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C8D2D-F2F8-45ED-885B-4A36D273DCC4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51F43385-152F-4A9B-87FD-F4FDC23D9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476CF8B2-9BB2-426F-8EB5-13B48945C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73BC52-B956-4615-A366-368483153C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73702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99392B4-8E1E-4CC0-A039-4CF2ADF97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2EA1279-2149-4CAB-99DB-62556848F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8A337F5-EDFD-465D-820F-CEE36934F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5B177-A6C6-410C-AFE0-41945E4B4C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517843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CA1C714-2D15-4C8F-B894-0F2A75F74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63E9E5-95AE-4801-8655-176420B5E3DB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2C68076-9311-4534-9C2C-5C2B57BB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1EB458C-2F41-4984-915D-0D3AC0FA28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86F8BF-B4F2-4F0C-8877-5557C1BD1D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08259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CDCB2FC-3C20-46CA-9F95-FC8354C94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6E91-70B1-489D-8961-A4A7B1BF1203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7DF9107-B564-4706-A185-BAFE4CBF3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287C107-1F50-4D70-96D6-D767688DF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2577D-6C18-42F6-BC49-7CF0B94341E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649643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6E4088-7882-4FB8-9104-0AB5A891B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8A2ADD-24CF-46FB-A432-7F67D3484630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7209E8-2D16-48BB-8640-A5DD6851C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65DED3-D78D-417A-BF70-93E1C2349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FB226F-381F-43A9-A092-6A8B37A4AA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642304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56D5C8-035B-46D6-B7BF-320C86C97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A833DA-DC90-4144-9D53-D8C18A17D32B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1DFEDB-4FC3-4AB8-9519-1E2B87DB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E82C935-16E4-45F9-865A-1560E6F73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4CC903-5F7A-482E-97C5-B4F6F03DEE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9631937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1FF352-D3DA-44B6-9898-C13BABEF2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5B73CF-DD75-4301-94F3-60A263832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8AF1E7B-A01E-4BA6-84F5-38457FD84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AD857-5578-45D9-BBAE-2D166E3B77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999826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7A4ED0A-AC04-4996-A284-5CAFA80B2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E91F90-511F-4B1C-AF5C-D1162EC04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8D7C1D-9467-4842-A1B8-604357CFF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566815-0D57-4541-BBDD-9265A3777A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17356859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EC23C2-6DD0-4684-A0C7-9823FC085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2AE648-1FBF-430A-B21E-61F0FC672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160B5-CE0C-4F5E-B0C4-509D77ED2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0105E0-33F7-4F59-ACBC-50D0920425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122396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DCE2F03-83BC-4642-9B2C-EBB07DA550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A5462ED-C758-4BDD-B844-72BD0A287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C22FF0D-6339-468D-A4BE-31C4C33131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0D7026-5C67-4A80-9E64-B2F33A87DD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356435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B9BD1EDD-F817-45ED-9959-D175A1125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CE168447-0992-4F35-9461-68B6426BB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DB811D98-79C1-4448-8477-514A324C7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03C10B-C7A7-45BB-9284-6B1AAFD201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4911751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54DACAE7-0F1D-4492-9E4F-D9567A83C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FCAC956F-E066-4A0C-B105-2E4983494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A0FE8327-BE61-423C-8673-6A88BA274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860242-BBB7-46B7-B785-173B68B0BDD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7133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55C81624-4FA4-4FDE-B8D4-1FC71B94A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F296503E-18A8-4711-BB1C-B7DCFF3B2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B1B042E0-5496-422C-A29F-BE1E416D3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D23C6C-AD04-4238-90C4-25519D89FD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056900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CE6CCA8-93B2-4C6C-9BFF-FD0DF8E8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9C25239C-C02C-442E-A8EA-56EE76BD4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2BBCA86A-F912-46AD-8266-444F28EC9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58C57-BEE2-47E9-B260-23DCFD1E7C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348295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E09309E-67C5-4828-AF5C-477EA7C50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9797F64-36C2-406E-9BAC-B459292E0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2FF4D173-0E80-47F4-8DA6-7F421E6F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A67017-9A34-4EEF-BEBF-9861942F72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2852701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F98B0E0-7A29-415A-89D3-106DFC4DF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93B69054-8384-423D-9BBF-7911654E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CE2DAA6-C9E6-4C6A-95B3-17032B65D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2F3176-5385-4476-A6FE-B1B7452F1A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9329845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186A51-503F-4A7E-A49C-CD0CE65AF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477CFB6-FD74-4ADB-BCE6-685C2B494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8565F61-6A5C-471B-B309-47323D12E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31D382-3EA1-4FA9-A19C-94B894B80C9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328846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CD84E0-19D1-415D-8AF5-808EDC5A5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F73E0A-AF31-4F7E-BE5A-BFBB7CDF28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717E6F-4A92-458E-943F-852E6C290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7646DA-1178-4521-B048-BE36AA3188C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5470459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272004-F6B0-4B45-B0A3-B30F39E2C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7ADE2C-BAD7-41A2-8695-770DAC7DD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7C97C8-F0BE-4A17-BFDE-A7536AF55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F32F66-8B75-49FA-A75B-B48F97921A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016451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A378AA-8B4A-4BDF-B3EF-815EE4541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C198A96-58EA-4611-9C61-C33B5FD2D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3288CF5-6016-41BA-92B3-C9DB40FC4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174498-F085-4F80-B631-F89D0A477C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4714171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8742182-8F63-49C1-A03A-2B81A515A8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C83DB9-9E59-4310-B8AE-907203B79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65F2A2-1A81-4964-83B5-D072BA959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A4309E-8653-44BE-BC8B-C5E0374F32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97337330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BD86E8C-03BE-4207-9273-4CB047AF92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3C78450E-A998-403A-9F31-DF531ED51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F5C1CD7-96EA-41BE-A5A8-C053A50D7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AA7EB1-8EDF-4F57-83CD-EC2A60C98F3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613608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A3C16932-194C-4870-BF25-B7FE37D447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4829FEE-91D0-4092-8784-4A8D2FCA4E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ABD6FD4-A724-4A91-B108-355E8FCD9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9804B4-DF97-4041-8E27-BEFF1D87D8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70501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43B93304-212B-4F30-87A6-8619C8ABD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C075B82-C733-4483-ACC8-8EBA543DA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23537EDD-9826-406E-99B8-8F6ADF697B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EDD37-0A80-4384-86E8-0405ECFB32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33770999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55B92EF7-AFFE-4740-BD97-EDFDDD57D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C95645B3-EED5-4236-8108-C1F8D2E1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EF61FCBB-6640-4D47-9CEB-423ED1AE9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55BAC-9941-4B9C-A96E-1ED9229178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1866383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019512EA-9E5D-48DE-8037-C41B1F4D7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A6F683CF-E489-4941-9D35-0A07D75D2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CD9F54D3-3B05-44AD-8057-410853598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C96BF-3372-4E27-A3EE-F795EEC25BB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200381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1DDDD65-9EF1-435D-A82D-26B0DEDD7A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9E8366C-75B7-4FB1-8B8B-57F99C7A5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D347EB18-DDE9-4B64-B422-D32E30EBB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C5024B-122D-4E56-87FB-C2CE1193ADE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336089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55A8315-E903-4B4B-BD15-B6D90E6D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FD63F6C-01C5-4E35-9964-63660F08D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BF0E561-CDA3-41BC-884F-5E781416F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8040D2-1A60-401F-A735-781D0F45DE9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317929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8FC490-4ABC-4CF0-A279-AD2632B61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22A8F5-1856-40B5-9594-BC7F03C3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3C55BE-3A1E-4DB4-AF9C-E18AEA012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F9BF53-757D-4B94-A8B3-81315E5057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628365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510593-D3AD-4263-85B3-A6449612D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B7DA043-7F6B-4C3A-B5A1-F536DD0C1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4F318-C2F3-4E02-9F06-A431D24F09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15FCA8-3836-4025-A756-CC63CAD9E12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140264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0A1E3D-73F7-4DE0-8810-CA1D199FF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60833A-D10B-433E-8D36-22C5F1193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5BE5CE-7810-4C0C-A7C5-7B728B6D3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3D4616-5CB8-4738-A113-978F6E78575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4704694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832843-CE34-427F-B06C-93AD7DFBCD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2463F2-7786-43BA-B137-95B60FA34E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6AC26B-D9B5-44F1-BA9D-85CF4C6C9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B7180-4C29-42C0-8B50-10F6E9204EB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7670478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E6095E-B822-4B1B-ABE4-B9ADC16C1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11A1B7-2A56-46D0-BEC5-DB7C9287F5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33D24A-80B6-413A-9623-9E260ECC2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9C5D29-BB9E-4C90-B25D-0FF1B72D806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6622822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B19DBD21-040D-49EB-996B-38F8FB53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A186C75E-1E28-466B-AA1F-B7480CB9A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F1EDD38-4279-4685-B765-BF8AE824D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D4F263-090E-4277-AD1A-27A2011DA1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917698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41BD75B6-8EFB-4739-9893-82CEB6185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3BDB545-2515-45AB-BD8F-9FDCDF98C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130A63A0-D4FB-4784-8252-2FF1206EA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573980-6917-48BE-A8DB-A099A5B1604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84581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52E3C3EE-FE6A-484A-B5B8-0C0967A2A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D8265BC7-C2CB-4219-AF4C-7047BAC3E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F62E14A1-44A6-46B6-9914-3A950BB5F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CAE5EE-7864-4DDF-A108-31B6B9F518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1790091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80F50EB6-4051-4850-864E-7E14B31DC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5C83C1C1-B484-45A7-B962-ED40B5508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EAEE46E3-1D2A-41E1-B66E-603BEE08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3F29-C6A2-42FD-A36F-1536D58549B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0030010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4ED55061-7ADF-494E-AD7D-9F3E7E759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E3AD4904-3303-4D94-B779-1E3DA59D7B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7D7B2903-8391-4303-9DDE-95B3D63D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A0790E-498E-4B85-A82F-7BF411F48D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140221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8614A0F-58FF-4164-A32F-E5053C9D5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9F28ED7-5478-4D67-BBB6-74259D5AE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D55057E-F96E-4C91-8A64-83BFC2F22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3391C1-E764-42FA-BFE2-BA94D8EC5A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103942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EBE8678-1E15-4D6F-85F9-DE4AEAEE7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3D7E411-A855-4F5A-AED5-D948E8CF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65F65A1D-3A3A-47C5-8A28-2B3D52549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A3A00-2F0F-4321-9047-D0661C388F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029018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7ACFED-BB83-4AC8-907A-3C1423239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4C45F2-16F0-4186-AF75-6B0CF5AB9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955B550-F2BF-4295-BCBF-BE729091A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00DCA8-49DE-4623-959C-32786C2CDB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6038571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EB89CE-CB9B-4BA2-A18A-34CEB789E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20324F0-775D-4E0C-B53B-B884266E0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2AC77-B565-4953-A585-443C6545E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A09E73-814F-4316-9D9F-84BD914104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481444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6312E6B4-F426-48AB-B3DA-E6B1CC40E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24A8E-29E0-4118-8826-07E805CF7BCD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6CA111F5-DA0A-41B3-9593-24DEE79C3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B6A8321D-9E9C-4DEE-A030-42166FBAE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E92F6C-2E2E-4B93-852C-70EC3A11D5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18344302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7A1A9F02-D78F-4F36-B257-250B03584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610F4-3DE0-4A36-AFAC-9B2C6DEAE910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0CD417D3-4E33-4C35-A32B-F059C6AC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5DA8073E-9038-4E0F-A90D-564586290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D2B24-F839-491E-8343-01CD72B12BE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219918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4BE3FA19-2B84-4DD2-A67D-039B4CC39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3BD7B-8CA7-4919-8F28-A4AB8606339B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D6534B40-D6EA-4ED7-A45E-288AF7154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4774B098-1B2F-4738-878B-10B248EE1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27DE1B-4352-43FD-9271-62E8F7D5365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112589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D201D1CD-A9FA-4631-841D-BB4F2640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451AB34-3032-43EA-8308-316417953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2DAF67F-8D81-4873-955E-842538E3D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CD6E08-C40C-490F-8FA6-8029D93FF6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926582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98025D-4E5E-4ADA-AFE6-A061AE39F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2F2835-AEA1-40D0-9DD7-EF92DDC7205E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21E1275-B6EE-4AE8-B99B-89DF78FBE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AC1324-4F95-4853-ABB0-8B74371E6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3DCE0D-12BC-4192-B533-C3AFCA237A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7703437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4">
            <a:extLst>
              <a:ext uri="{FF2B5EF4-FFF2-40B4-BE49-F238E27FC236}">
                <a16:creationId xmlns:a16="http://schemas.microsoft.com/office/drawing/2014/main" id="{9E464A05-F3A1-4845-8906-7D9354E88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36D56-B032-4280-95AB-0124F4D47EAA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8" name="Нижний колонтитул 5">
            <a:extLst>
              <a:ext uri="{FF2B5EF4-FFF2-40B4-BE49-F238E27FC236}">
                <a16:creationId xmlns:a16="http://schemas.microsoft.com/office/drawing/2014/main" id="{A9AF5EB4-710B-417C-AB60-218B5FBCD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3C925344-7FFD-4484-800E-AD81859B8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5A993A-D55A-47E0-A533-88D1A6C5F5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795980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4">
            <a:extLst>
              <a:ext uri="{FF2B5EF4-FFF2-40B4-BE49-F238E27FC236}">
                <a16:creationId xmlns:a16="http://schemas.microsoft.com/office/drawing/2014/main" id="{69BEC202-413E-4738-92AC-36D8FA9CD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64135-309E-4466-AECA-F43D8604655F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Нижний колонтитул 5">
            <a:extLst>
              <a:ext uri="{FF2B5EF4-FFF2-40B4-BE49-F238E27FC236}">
                <a16:creationId xmlns:a16="http://schemas.microsoft.com/office/drawing/2014/main" id="{AE10B2C8-1BF5-41B6-93F3-A277FE79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C4A96DC1-E95B-4293-A0B1-1A9918E8A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84C098-5B34-4EA8-A538-C3177FF3E2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8454207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4">
            <a:extLst>
              <a:ext uri="{FF2B5EF4-FFF2-40B4-BE49-F238E27FC236}">
                <a16:creationId xmlns:a16="http://schemas.microsoft.com/office/drawing/2014/main" id="{C9D8600F-81C4-44C1-BD9D-F6BFB50AA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CA479-FD15-4AAC-9D82-248220AA3300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3" name="Нижний колонтитул 5">
            <a:extLst>
              <a:ext uri="{FF2B5EF4-FFF2-40B4-BE49-F238E27FC236}">
                <a16:creationId xmlns:a16="http://schemas.microsoft.com/office/drawing/2014/main" id="{B76AB51C-4BD2-4DA5-89F3-FCB2A1F16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>
            <a:extLst>
              <a:ext uri="{FF2B5EF4-FFF2-40B4-BE49-F238E27FC236}">
                <a16:creationId xmlns:a16="http://schemas.microsoft.com/office/drawing/2014/main" id="{865463AE-FA33-4749-8AD6-3BFF0952CB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7F6DEC-C24F-46C9-BEB0-03CFBEAD85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1969872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03DCD0B-B9D3-4D6E-9E1B-71111485B5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8D37E8-C0C7-403D-8DB9-0B98FEC495E8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EBB44BC-5461-4036-B6A1-6D4B01086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8E984A-2F14-44A2-B00B-5B7F624F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A620FD-AC12-4DA4-8767-5FADBB3E12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067156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F5E1BC-BF0A-4E8E-8955-F783206E2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BA848C-3783-4E0D-A0EC-B78AEEE43AAA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891046-43C9-44C3-9A6D-6F54D2CEB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4C5750-F864-4676-B75A-5461F8179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D08217-8222-4092-A9AE-8E8BFFE34E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438265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53CAAC19-AEFF-4273-9195-A1BEF73FB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8077C-591F-4DA0-AFF5-89007DEE0DEA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F5F37F04-DA3A-4590-93D1-6037AFB5D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6C58180C-B8DC-42A9-AE32-A9F9FC96D2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754A84-5044-41F6-930E-C56E567CE06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952133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990FF967-60EE-4576-91C8-6E33C8FFA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93F3F-B0D5-425D-B6C3-89A65B417803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87D61B21-E00E-4289-9C1C-536CDCDB0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57CAEDEF-DAB0-4D38-BF3D-08CE39CB65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2B35F8-CBAD-446E-BC35-8E311A8FDA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09704474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6">
            <a:extLst>
              <a:ext uri="{FF2B5EF4-FFF2-40B4-BE49-F238E27FC236}">
                <a16:creationId xmlns:a16="http://schemas.microsoft.com/office/drawing/2014/main" id="{9F716326-A84D-4D0A-A9EF-AE7F0A00E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813C5-42E7-4CD7-9E72-6F951102CBD1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7">
            <a:extLst>
              <a:ext uri="{FF2B5EF4-FFF2-40B4-BE49-F238E27FC236}">
                <a16:creationId xmlns:a16="http://schemas.microsoft.com/office/drawing/2014/main" id="{DD73B678-064A-4F34-86F4-0BEF7E2C5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8217E6B1-5963-4F4C-AAE6-FE5B2AC56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14CCF7-F04F-494F-B66E-3D29241A6F5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195174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6">
            <a:extLst>
              <a:ext uri="{FF2B5EF4-FFF2-40B4-BE49-F238E27FC236}">
                <a16:creationId xmlns:a16="http://schemas.microsoft.com/office/drawing/2014/main" id="{B4892091-A642-413F-B644-43B5C7782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F3B4B-F888-4F76-B7EF-F428BEF70938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7">
            <a:extLst>
              <a:ext uri="{FF2B5EF4-FFF2-40B4-BE49-F238E27FC236}">
                <a16:creationId xmlns:a16="http://schemas.microsoft.com/office/drawing/2014/main" id="{9365FF07-680B-4786-B317-E7BD40AB6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A59D5095-63DC-4EA1-BFB0-C72C395A5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23CCBF-5ED3-4A89-A1AA-3B3CA66A89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14634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B0DEF1-D814-473E-B13E-A140399FF0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F507A9-5406-42A0-82A7-3A5635D90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C493CE-D50C-4AB7-ABD3-63E072AE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86784-D32A-43E0-A126-31774BEBE7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24219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A05902B-4D2F-486A-ACC0-40DF22542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4566A1CA-3E1B-447E-8DE9-EA89B81FB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E81B52A6-475E-42A1-85CA-9E2E577D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28741C-6625-494D-A866-8CD3BBBAC0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02275595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6">
            <a:extLst>
              <a:ext uri="{FF2B5EF4-FFF2-40B4-BE49-F238E27FC236}">
                <a16:creationId xmlns:a16="http://schemas.microsoft.com/office/drawing/2014/main" id="{486FD65E-0C01-4440-A1CB-8A690E2F11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4A744-1A65-4FB7-8915-45FC4F53C7D9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7">
            <a:extLst>
              <a:ext uri="{FF2B5EF4-FFF2-40B4-BE49-F238E27FC236}">
                <a16:creationId xmlns:a16="http://schemas.microsoft.com/office/drawing/2014/main" id="{661EEBFF-0932-4E65-94F5-E75BCC497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7AB1DDB9-BE12-49F0-AE4D-5B3972EAC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C3F81A-3371-4724-8656-9B3410C083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22007484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6">
            <a:extLst>
              <a:ext uri="{FF2B5EF4-FFF2-40B4-BE49-F238E27FC236}">
                <a16:creationId xmlns:a16="http://schemas.microsoft.com/office/drawing/2014/main" id="{D4DE72C9-5974-4ED3-8CA8-3254909E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7F9ACA-C417-498F-9976-3B8EA1676C90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7">
            <a:extLst>
              <a:ext uri="{FF2B5EF4-FFF2-40B4-BE49-F238E27FC236}">
                <a16:creationId xmlns:a16="http://schemas.microsoft.com/office/drawing/2014/main" id="{508002F7-C982-472A-B7EC-B31F8CFE1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id="{47F5BCA0-02DA-46D6-8BA0-685D0B84E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C3C373-692B-452C-8344-A09F0DAD5E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11770863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1E4F5DF-8050-4CCA-B3A9-6166F4DCA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064EA-9B5F-431D-BDBD-8593C7D49DD5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55BE56-B9C0-4E3B-AEF7-796E00DA1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EE483A2-3C67-4739-9995-EEF71D175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953FE-2AA3-4586-A605-CD80597904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9992042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6">
            <a:extLst>
              <a:ext uri="{FF2B5EF4-FFF2-40B4-BE49-F238E27FC236}">
                <a16:creationId xmlns:a16="http://schemas.microsoft.com/office/drawing/2014/main" id="{8333D4DD-8830-4B0F-962B-167A3C93B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2CC35-9255-4FE1-96E5-D4EEA321738A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Нижний колонтитул 7">
            <a:extLst>
              <a:ext uri="{FF2B5EF4-FFF2-40B4-BE49-F238E27FC236}">
                <a16:creationId xmlns:a16="http://schemas.microsoft.com/office/drawing/2014/main" id="{DAF6E513-26F0-4853-B4BB-E28F33112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8">
            <a:extLst>
              <a:ext uri="{FF2B5EF4-FFF2-40B4-BE49-F238E27FC236}">
                <a16:creationId xmlns:a16="http://schemas.microsoft.com/office/drawing/2014/main" id="{E55933A2-35D3-4E8B-BA35-CBED26F75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B8B1F8-1A54-47ED-B26A-E28F34E8F39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0266276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6">
            <a:extLst>
              <a:ext uri="{FF2B5EF4-FFF2-40B4-BE49-F238E27FC236}">
                <a16:creationId xmlns:a16="http://schemas.microsoft.com/office/drawing/2014/main" id="{E70E7848-449B-4580-8685-3D092DE3A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000F8-CF5A-4CD5-9FA3-8244E673751F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3" name="Нижний колонтитул 7">
            <a:extLst>
              <a:ext uri="{FF2B5EF4-FFF2-40B4-BE49-F238E27FC236}">
                <a16:creationId xmlns:a16="http://schemas.microsoft.com/office/drawing/2014/main" id="{FCFDA950-4414-4F3B-91F5-08F57746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8">
            <a:extLst>
              <a:ext uri="{FF2B5EF4-FFF2-40B4-BE49-F238E27FC236}">
                <a16:creationId xmlns:a16="http://schemas.microsoft.com/office/drawing/2014/main" id="{4B7991BC-9A1F-45B1-817B-59A9FCEC3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52C84B-5BE7-4D05-B27E-0AB19FCC30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958651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6">
            <a:extLst>
              <a:ext uri="{FF2B5EF4-FFF2-40B4-BE49-F238E27FC236}">
                <a16:creationId xmlns:a16="http://schemas.microsoft.com/office/drawing/2014/main" id="{C3BB2E0E-621F-4F51-8DF4-FF7F8B1EF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669658-4239-494C-8093-E8D39B455D1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7">
            <a:extLst>
              <a:ext uri="{FF2B5EF4-FFF2-40B4-BE49-F238E27FC236}">
                <a16:creationId xmlns:a16="http://schemas.microsoft.com/office/drawing/2014/main" id="{913904F0-C836-4789-9B1F-FC4AD7094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id="{D5F5AF6D-09C6-479F-A409-A62A5F8A3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E1679-1987-4599-851A-6D187B56F0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83932004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6">
            <a:extLst>
              <a:ext uri="{FF2B5EF4-FFF2-40B4-BE49-F238E27FC236}">
                <a16:creationId xmlns:a16="http://schemas.microsoft.com/office/drawing/2014/main" id="{67153ACC-8BEF-4F8C-9D4F-FEA41E407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94BD-60AF-49CC-8CF6-8BB77D7CF304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7">
            <a:extLst>
              <a:ext uri="{FF2B5EF4-FFF2-40B4-BE49-F238E27FC236}">
                <a16:creationId xmlns:a16="http://schemas.microsoft.com/office/drawing/2014/main" id="{AD07CE68-BF27-45D6-82B1-AF263BDCD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id="{D6F77F1D-186E-432B-B819-F0ADA7B6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12A5BD-8578-4003-BFFD-1218FB50A18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42286352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6">
            <a:extLst>
              <a:ext uri="{FF2B5EF4-FFF2-40B4-BE49-F238E27FC236}">
                <a16:creationId xmlns:a16="http://schemas.microsoft.com/office/drawing/2014/main" id="{F1E158B1-3FA1-4C62-A42B-6BC003B52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895CD-F2AF-4797-9840-C586F376E52A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7">
            <a:extLst>
              <a:ext uri="{FF2B5EF4-FFF2-40B4-BE49-F238E27FC236}">
                <a16:creationId xmlns:a16="http://schemas.microsoft.com/office/drawing/2014/main" id="{0F0CDB73-33D5-4DF8-9F64-B2FD330C1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D5C06D11-FDA2-44C5-8DDB-2F20D6CD9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61702E-258B-4100-953B-1E5B17B32E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72553309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6">
            <a:extLst>
              <a:ext uri="{FF2B5EF4-FFF2-40B4-BE49-F238E27FC236}">
                <a16:creationId xmlns:a16="http://schemas.microsoft.com/office/drawing/2014/main" id="{7A92F7A6-4E94-4288-9380-AA7245FB6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C2645-02E6-45C0-969C-E1401D2E4AD3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7">
            <a:extLst>
              <a:ext uri="{FF2B5EF4-FFF2-40B4-BE49-F238E27FC236}">
                <a16:creationId xmlns:a16="http://schemas.microsoft.com/office/drawing/2014/main" id="{A84E2AB7-0C44-4F62-8B19-00EAAA2B9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58090CE6-E3F8-4C08-982B-965ECBB9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E1A52-1133-4614-AF50-EF2F615797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4529661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1B874DEB-ADC7-4BCF-B89B-3FD470F2B6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9035A2-82F5-4668-AF3A-573C6A42E288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CE1BF3AA-DC12-46ED-8B07-C06FF3F97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CC711837-EA31-4BEB-8D8B-519CD2E97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E5A859-6B37-4900-95AE-5EB34AA436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710809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72135D-8E03-4208-ACB7-16E156AD5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DC4BDD9-5298-4A41-BBC1-C3AEB3A62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01D6FF-035B-4413-9D00-06DCCCBD2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505179D-A95A-4680-B4AC-5561E52573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7799982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0E8FE25B-5A08-4C25-8FCF-23C05FF31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ABCF41-31E9-41AD-8572-CA3DA904CE82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67483883-7CD3-4737-AB64-2A92C132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FB0EEAFC-DDC6-4A3D-BED4-F5E2D17B4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A3024C-5C20-4010-9EDE-2922A185F1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0274525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86C8EE5E-39C2-46AB-A137-C4C7AC196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D45949-F117-4A35-B8EC-2790909BAB85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4DA50DD3-EA17-46E0-8035-EF19E3FF7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0EA21E0E-9AC4-4C0D-BD99-2CFF8A831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FBE5D-8EBE-4B16-9381-A31773BFB6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1638335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2">
            <a:extLst>
              <a:ext uri="{FF2B5EF4-FFF2-40B4-BE49-F238E27FC236}">
                <a16:creationId xmlns:a16="http://schemas.microsoft.com/office/drawing/2014/main" id="{5A73282B-5BBB-4DF9-88A3-CC4E1F31D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1F9E61-04FC-44B7-A432-ADF170FA0BC1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F8DB5F5F-74DB-40A4-8061-1DCFFAC20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437E04E4-E31E-4C4B-BBA2-B01FC3C1B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2AA7A-8F19-4725-834E-B70FF8324B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3040483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2">
            <a:extLst>
              <a:ext uri="{FF2B5EF4-FFF2-40B4-BE49-F238E27FC236}">
                <a16:creationId xmlns:a16="http://schemas.microsoft.com/office/drawing/2014/main" id="{BCA01335-BF1C-4EC9-82A1-EBF4E9792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E2221-8B37-4BCB-8E36-368FD12B9630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05BE36CA-1AD9-4F96-9E09-15BC348CD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5D2C203A-6162-444F-BBCB-AB51590DB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259D84-1DB7-491C-A2EA-A447590287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78745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DA5DC77-BB90-4614-9252-3C0FFB79D9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19D083-E01D-46C4-A0CD-A71C10AA8CC8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64CCD06-CC62-4186-AC18-F8673637F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C740CF8-F11B-4E13-8893-896D0C217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CAD6B9-4DEE-4B46-96E7-1B7FA800BD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4015071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>
            <a:extLst>
              <a:ext uri="{FF2B5EF4-FFF2-40B4-BE49-F238E27FC236}">
                <a16:creationId xmlns:a16="http://schemas.microsoft.com/office/drawing/2014/main" id="{8DE27DBE-42EC-4E87-B7FC-7DC0030C9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367C3-6C20-4BBA-AE89-57A4D47D1552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3" name="Нижний колонтитул 3">
            <a:extLst>
              <a:ext uri="{FF2B5EF4-FFF2-40B4-BE49-F238E27FC236}">
                <a16:creationId xmlns:a16="http://schemas.microsoft.com/office/drawing/2014/main" id="{FE474580-0208-4EAE-804B-51C61229F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FF5D2221-3797-4329-9476-2F3E7CBF2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2E6C01-123E-4D56-882F-976711717FF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6446198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">
            <a:extLst>
              <a:ext uri="{FF2B5EF4-FFF2-40B4-BE49-F238E27FC236}">
                <a16:creationId xmlns:a16="http://schemas.microsoft.com/office/drawing/2014/main" id="{2760EBC0-B828-459C-881E-0CAC46F5D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A37EB-EF1B-473E-9697-2F449439EC6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363FC769-CDB6-4A42-8BB2-A8D60300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5B024697-D37F-4CF7-80DB-2F793108E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C693DA-6DC4-4C59-AC90-02A895D84C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6737522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">
            <a:extLst>
              <a:ext uri="{FF2B5EF4-FFF2-40B4-BE49-F238E27FC236}">
                <a16:creationId xmlns:a16="http://schemas.microsoft.com/office/drawing/2014/main" id="{AB3AB301-704C-4FF8-8A68-7157E3F27D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D9D9F-EF63-450C-A610-38D5965EF57C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E449EF61-EC86-4FCD-BE20-5F2ADAFC9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728B1A8F-BEAB-4A97-9506-80F1137FA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D2A18C-E018-434A-A5D6-3EECF86100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1249959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20902C37-7A60-4372-AD3F-EC7E76CD8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EB54F-ABDF-45C6-8E63-96C19532CB40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9908FBD2-302B-4331-B636-02A388E3B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756D98BE-BF36-41A3-A520-537C5CB8D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45A214-B835-4F87-B190-4111131759C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1315698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E16F127D-194D-4B9B-B4DE-02403A5B6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B46B1-92F5-461B-A3CF-D03FB7F8A671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B6A3E511-EEC3-4F8A-8314-1683A8715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AF7D4B15-FF6F-48AE-8D28-1B2A256F3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AC8F6A-7DA6-48C1-A082-5B58B1D25C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96102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C4304C-7F34-4AA0-A787-6371FF6F6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6378A9-4297-416B-B39B-800F07024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68D1609-8DBF-4A8C-9B72-2E5CEE6BE4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AE982B-ADEB-4586-BA95-356257A633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0721025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783EB4B9-76DE-48A8-8025-424FE64B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6E9D21-71F9-4F94-865A-EEFDFFED9576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05788759-9FA0-40E5-893A-819170F5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18622385-E533-412F-B3EB-0422833A2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EF6322-AB13-41C6-94AA-4051D7B4657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9266634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E707DF63-881A-4A08-9B3A-267F502CE3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C367DE-BB4C-465E-AB53-10CE9B41EEC9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6915C32E-D6A0-463D-B9D5-5DB165149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F047599B-9535-4B80-8365-2C51A9E34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DDF06D-E27D-419D-8E1F-CB42787CF5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61097028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A86FA503-12EA-4466-BD08-F9CCCCD47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E50D9-BBAA-4B84-9D8C-18FD8DA1653B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D5E0322A-6D30-4176-9A8E-72BC795A6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B15CC22C-B09D-435D-9785-54568BF24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99242C-10A8-4663-8903-9ACC1B14E5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26938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">
            <a:extLst>
              <a:ext uri="{FF2B5EF4-FFF2-40B4-BE49-F238E27FC236}">
                <a16:creationId xmlns:a16="http://schemas.microsoft.com/office/drawing/2014/main" id="{2D127237-DB00-4CF9-B237-A854FF420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0029D9-5DAD-4364-8DCD-A882D8DF3373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A76BA843-CB63-4259-9D42-F4CEF40A0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7C5D3832-DCCB-4848-B0C3-250EDAE33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3987B1-4CC6-4290-975D-41F11105DE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247752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">
            <a:extLst>
              <a:ext uri="{FF2B5EF4-FFF2-40B4-BE49-F238E27FC236}">
                <a16:creationId xmlns:a16="http://schemas.microsoft.com/office/drawing/2014/main" id="{3A325130-71C8-4FC4-A486-ABD21B3F4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80695-906C-4E06-9D6C-F082048DB966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8C55425D-611D-4D3A-BAC2-2D168FA52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820916F4-B51D-41D9-9E50-46D7D3167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37B46D-FCE3-45E5-A055-DBBD729F96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2596447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">
            <a:extLst>
              <a:ext uri="{FF2B5EF4-FFF2-40B4-BE49-F238E27FC236}">
                <a16:creationId xmlns:a16="http://schemas.microsoft.com/office/drawing/2014/main" id="{3E6447CD-66A2-48FF-BC42-3F4EF7CE9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15CFE-95FB-471B-9AE0-DCF64E171B0C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id="{4A32A81E-1B95-4DD5-BC99-E10D451A0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3E75891C-5D58-4DBC-A1F6-05C5B25AD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59A908-54CE-426E-B3BC-9D418920A0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363244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FB7C537-F0DC-4116-A66B-5AD43C2A0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3BF84-7882-47C2-B4A2-E658A2B553AD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D7861D4-38FA-4790-9865-0831C21BB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D7211ED-176F-4672-9F6F-DAF8230AF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23826D-F82F-438B-A14E-E5A83BD3FA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2044012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">
            <a:extLst>
              <a:ext uri="{FF2B5EF4-FFF2-40B4-BE49-F238E27FC236}">
                <a16:creationId xmlns:a16="http://schemas.microsoft.com/office/drawing/2014/main" id="{8B0B2173-61FC-409D-BA85-897B9EF07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64689-2139-4EBC-97D2-221FC05338F1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426A662C-E0B4-490C-BE20-25E0289559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6B6C58E9-8425-4C38-9686-329571F1A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477A41-BE76-4928-B6B8-6700C6C980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820727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">
            <a:extLst>
              <a:ext uri="{FF2B5EF4-FFF2-40B4-BE49-F238E27FC236}">
                <a16:creationId xmlns:a16="http://schemas.microsoft.com/office/drawing/2014/main" id="{E0BF70C6-0608-479D-ABC8-5194F00F8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F8289C-BAEE-4ACB-813E-9E45857C1B30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C5661ED5-6E06-47EB-B876-3047E8699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2C192C2B-004F-43CE-965C-20F2B17E1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F19492-7557-4918-875B-8FE45595D6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748618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428E1514-C7B9-4951-98A9-FCBD7D1C3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339421-2EE9-4BA5-9C1E-4598747A97B3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D5FD4AA2-DCFE-44B7-B771-4B7A637B9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AF92CEB1-6A34-49EA-B9A4-7CB253F89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D8C666-EC66-41B3-A107-EA01D15BEF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56775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BF43B0-E318-41B6-860E-C7C658204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7F0EAF-64C1-4457-8579-E918E7566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E572DEF-8292-464E-AB9E-C2A44D163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DBB50-E011-43D1-9141-78DAC8D1AC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14913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C7D835A7-D6F8-4880-9503-150303ADB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19A06-D5A0-49AB-BC86-1F557BAFAAB9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37AD5975-CAAF-4CB7-89AC-2526F3500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4B94E669-B422-4392-AC78-0256337B99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672388-B5D8-425C-BF8E-331FA113694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7549121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019CA17F-EA95-4A69-AEE1-4090EAFE4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EB5C4-5A3E-4FF0-9F47-C5279636A43F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7785636B-D03E-4953-836A-1675BEF2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3B784D18-2233-428C-8031-14F8FE82A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7451B1-0C0D-4437-AA1B-A051E7F5B6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358006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793B2BD7-0A92-42B3-889E-A01E5404A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E07346-780C-47F1-A197-273CB39F3772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45C6A0F4-D3B3-421E-B6D7-2037B8A0D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4E8463EA-B92F-47DD-BAF4-3AD0D7C7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D7C9DC-008D-4804-A621-D5BC69E58C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352385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86884C60-5B4E-4C08-9911-61371F78C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887FB8-E4F5-42E2-B389-03AA8155BA5D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D1F2AE23-4288-497F-8A19-B7082764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AE0D6C2D-8152-43EB-99CF-6D5FE9A7E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6EE147-BC63-4CE5-92E0-D81BA3D93BD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0881265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69F70E-C376-47C9-9854-E4D456ADC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60D94-3DD3-4283-AFEA-4D28F74A1271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DD629D-F9F6-4D86-A464-231BAAE7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2944CDE-5E30-47DB-BD80-36AD9B3170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7A377C-1EBB-43AE-96EB-8BC91940CCF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551714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4">
            <a:extLst>
              <a:ext uri="{FF2B5EF4-FFF2-40B4-BE49-F238E27FC236}">
                <a16:creationId xmlns:a16="http://schemas.microsoft.com/office/drawing/2014/main" id="{3112E76A-A18B-416A-BD90-46C92BA34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4AB386-22AF-48C4-B5F7-0329C82F694F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8" name="Нижний колонтитул 5">
            <a:extLst>
              <a:ext uri="{FF2B5EF4-FFF2-40B4-BE49-F238E27FC236}">
                <a16:creationId xmlns:a16="http://schemas.microsoft.com/office/drawing/2014/main" id="{0633B0CD-CF6D-44FB-8C8A-5E73852D8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5B3E8248-21EC-4475-8557-E56FB38245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23E382-9D77-445E-9232-88644F82C7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306988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4">
            <a:extLst>
              <a:ext uri="{FF2B5EF4-FFF2-40B4-BE49-F238E27FC236}">
                <a16:creationId xmlns:a16="http://schemas.microsoft.com/office/drawing/2014/main" id="{AD59900B-1AF5-4DD7-A959-4CCA290B1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522602-E283-4CAE-BC92-ED19B13A8ED3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Нижний колонтитул 5">
            <a:extLst>
              <a:ext uri="{FF2B5EF4-FFF2-40B4-BE49-F238E27FC236}">
                <a16:creationId xmlns:a16="http://schemas.microsoft.com/office/drawing/2014/main" id="{91E62A3C-7F55-468E-95D2-308CD2AD6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1E029BD6-0DA1-4012-8426-89DCB123F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4DADD-C24A-41F3-9A04-31356A4664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31105934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4">
            <a:extLst>
              <a:ext uri="{FF2B5EF4-FFF2-40B4-BE49-F238E27FC236}">
                <a16:creationId xmlns:a16="http://schemas.microsoft.com/office/drawing/2014/main" id="{50266905-FB8B-4511-B60C-EDE9183C0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A2693-8EA6-46A7-84F3-62475009BABC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3" name="Нижний колонтитул 5">
            <a:extLst>
              <a:ext uri="{FF2B5EF4-FFF2-40B4-BE49-F238E27FC236}">
                <a16:creationId xmlns:a16="http://schemas.microsoft.com/office/drawing/2014/main" id="{0D4E32F5-7D24-4A4F-BBB8-1B9D1A142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>
            <a:extLst>
              <a:ext uri="{FF2B5EF4-FFF2-40B4-BE49-F238E27FC236}">
                <a16:creationId xmlns:a16="http://schemas.microsoft.com/office/drawing/2014/main" id="{291BB5D7-6D9A-489D-A1D0-E5F63D21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C6066-AB39-4809-BDB9-152CC03E46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3590736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D0A5C-000E-4915-811D-FDDBA91E4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FE2643-8DDB-46E2-8086-4D48CCF82C0F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CF057F8-3573-44F6-B325-47F5000EE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EEBA904-2F63-4040-BC5A-38373C522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8ED306-211A-4264-A873-2DE10B92A8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343716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43A6F0C-940D-4664-A484-8CD5157EC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88B238-E022-4D40-92A1-6D3636A3C506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F64718-1FA7-4FB2-9067-1033F052B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9435C2-08CB-43ED-8360-ADA62E974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9F6C76-95D7-4D96-8809-87C0805BF6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0406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727EB-7610-4E6C-80AF-8AFBC635F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40E2D7-9663-4484-89D2-08F00AEDC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81E96B-5F43-4627-BC9E-1D04BC34C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B0BE4E-D16D-4700-B008-1A377CE6D9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4502664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3C09FB36-6741-42B0-BFAD-D2F9940AF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AC01D-B3F3-4972-9846-AF3B5CB5727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AD139AB0-A4FE-45EE-B5C7-A524579D9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15AA597D-74E0-4C49-B069-D11373D4A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D2C73-E040-449A-8BFD-109BD706D0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03971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4CA4D8EF-F5E4-4379-9422-275CE7C645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8D4D5C-DE97-495E-94E4-EC0713BC23A9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FA4C701B-C44C-48CE-B65E-A8ADF413A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C9F3C3A6-73EA-4830-9456-4237F71BBE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AFB485-EAE4-4D1B-8B9C-42D089D6A1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341096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8B4DFB75-B75F-4920-9185-42E8C1319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37F7C-E00B-417C-8DFA-E87876AF131D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B3253CB5-4980-402F-AFC4-DD6C50E03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D5C62220-2236-470F-B2B5-303C15F17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9EF55E-FF2A-4C88-AC2E-F7356A0B82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7884900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46078EE9-1764-4F42-92BE-AC00D0D19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5293F3-32C4-4415-91D9-298D227FBEB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C6F087F4-412E-4A34-9D0B-6E09679FF1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4EBC8500-BC53-48C4-AE2D-E8CAD6D3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EE611A-E48D-48AA-8E7E-79C3FE00601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8928574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E60FE48E-7CBE-4CF6-9A4A-0271338218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148039-5AE5-46B6-87D4-3B814EA01CFE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BBB1891B-68B8-4CF6-8331-45B70F2E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28AE9DFF-AF51-4E24-B1E1-122CC8201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BFEE9-5A37-4972-A7E5-971E970530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81115340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B1D8A58-5B04-46B6-BC12-9805B650C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DC4D4C-CC73-4310-9060-32894836F3D0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C5461D-7CE3-47FE-8BB5-6721876F4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352579D-3497-4A1A-AEC7-7CA2F7BE4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AD218E-4563-412D-8127-440B595A93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7589966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4">
            <a:extLst>
              <a:ext uri="{FF2B5EF4-FFF2-40B4-BE49-F238E27FC236}">
                <a16:creationId xmlns:a16="http://schemas.microsoft.com/office/drawing/2014/main" id="{F6C3B62B-BAEB-4211-8048-7A86CE119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965FF-EEE8-4E9D-BE42-ABB83DF71748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8" name="Нижний колонтитул 5">
            <a:extLst>
              <a:ext uri="{FF2B5EF4-FFF2-40B4-BE49-F238E27FC236}">
                <a16:creationId xmlns:a16="http://schemas.microsoft.com/office/drawing/2014/main" id="{F66B26C9-7377-428C-8864-9B79C4401D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E5E451C7-8DE5-4B97-9A78-DCA7647BF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6308D0-C9D9-4C58-9749-6F72CFE8A5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0496681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4">
            <a:extLst>
              <a:ext uri="{FF2B5EF4-FFF2-40B4-BE49-F238E27FC236}">
                <a16:creationId xmlns:a16="http://schemas.microsoft.com/office/drawing/2014/main" id="{965C159B-491B-4E6A-9050-E9B1A8793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FE7DC-E5C2-4211-BEC3-32E5B60A957C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Нижний колонтитул 5">
            <a:extLst>
              <a:ext uri="{FF2B5EF4-FFF2-40B4-BE49-F238E27FC236}">
                <a16:creationId xmlns:a16="http://schemas.microsoft.com/office/drawing/2014/main" id="{04FCF22E-0D87-4065-B7D6-6AFA38C6A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75BD6B44-66B1-4D42-A42D-3E2A0612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AD411D-17A4-4087-A138-ECA0B7EF429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602863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4">
            <a:extLst>
              <a:ext uri="{FF2B5EF4-FFF2-40B4-BE49-F238E27FC236}">
                <a16:creationId xmlns:a16="http://schemas.microsoft.com/office/drawing/2014/main" id="{106D3C47-81AB-4817-B2B6-209130ACA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B7513E-858E-479F-97AA-DDAF4BC00C95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3" name="Нижний колонтитул 5">
            <a:extLst>
              <a:ext uri="{FF2B5EF4-FFF2-40B4-BE49-F238E27FC236}">
                <a16:creationId xmlns:a16="http://schemas.microsoft.com/office/drawing/2014/main" id="{B21FC6BF-3375-438A-864A-2138480A2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>
            <a:extLst>
              <a:ext uri="{FF2B5EF4-FFF2-40B4-BE49-F238E27FC236}">
                <a16:creationId xmlns:a16="http://schemas.microsoft.com/office/drawing/2014/main" id="{7A75DE03-6682-4516-8E81-728E599A3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8B44ED-4C18-4933-B491-BDD26ED806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95609771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4351EE0-485E-4365-B638-5BE39E493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3BBD4-7C4D-4187-858E-87A5AA700EA4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1C2CA5-35A8-4621-A585-3838083F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67F1FC-D87A-4B77-A738-18A75AF9B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07D6CD-A105-4150-AC6B-5FAD24D0741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22780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5F1F84-B98B-40F6-9170-CA2DBF369C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6AF5F5-384A-4404-9AB4-E809D71E0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262C31-0C6C-46D7-8163-2C760B6E2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2856-AD60-4939-AEEB-FEDB0F15A2E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249800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D77C19-AD74-4962-8800-A417EB753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D880A0-BB6A-49ED-8C75-1DA1B8BDA762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D4BC1A-9195-42E8-B181-2417020C6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6EF848E-64A7-4718-8035-21CFEF844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4AB72F-8609-4A76-A29E-AA28358DDE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9128160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601DE390-F8DE-4E47-89DC-9571705E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8BF522-C477-4C7D-803A-1F52524DFA2D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2F6846A1-A28F-483C-8EB3-ED8C0EA71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F1E7D2DC-BF61-45A0-B08D-62CDA3FB4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4FBA1B-53D5-4F64-9099-0C93342D0D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0605385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6C9407B5-DE4A-42AB-8BFC-1545C50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3BA1D-DFC3-4051-A63F-0D7BA7325F36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D70F98D2-B495-46B3-8AC3-2EB6B6E34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67832E5C-579E-4A7E-9CD3-A1AB6D857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F4FC91-4DF9-46A5-B9E0-F14D9D49A51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636461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AB91A0-8F1C-4D8D-8D3E-8DE5F18C9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9CCFD-3856-4133-BBC6-D7367E6FB3FD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91A1444-8007-41E2-A050-7ED34D968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2450D5-3CBF-4DD6-9148-EE354A688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0FBF07-4535-470A-9D20-3EB704DA5B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2693191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0103FA-DA1D-4D34-B6E6-1C9FF5BDC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E5113-5FA2-4F64-A431-3A6DB786D93B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9C0277-9F4C-4646-9170-7792310B4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9429BE-1794-4893-B070-CB5A6578F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7FCC75-C316-4F24-9114-6A4B070D88F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7739793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AC70C1-91AB-4DFF-BD5D-BD7572629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13EBE-FE5C-4149-917A-BC610584BC52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5F79647-201E-4DC6-8D5E-4EE4AB78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6DBCF20-2C40-423E-BA79-0F1F2DB9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E180A5-C039-434A-AD66-566B0F228B5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61998934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7BD6DFD-D06C-4EA1-8F83-82E7E8AB9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6A4E8-12A9-438B-80A6-9903172DD409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00A1075-8711-45CD-996E-73A786E0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1854D950-F8A9-4B04-A9A9-DEA28B7C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ACF5C8-AFF9-40EB-AC35-0B925135DD6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813816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39495115-C620-4992-B26E-CB2FCAA5C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794C7-52CD-4114-B17D-1D38229FDA32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AC352495-A4FC-4EC6-838F-DBE64A5A6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2E7BE0C7-79D8-46F9-A223-CBB1CAE5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8E2EF1-023F-44A6-894C-A5A46F9BD8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5780207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CBAD5966-5006-48FC-B353-F42D7D5F3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15431-4813-4FF4-93FF-D3464BF95F33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1AF35646-BADA-44E1-87C5-73ABDD01EB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5EA26967-4FB7-45FA-807E-F8DDF6DDE1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C951E-5ACC-4088-A44A-376C46E2BA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5713817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9BCBD4F-87A8-4F00-A895-0FD665350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EE876-99A6-42F8-B588-F1906BD8BDFB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E1106CA8-3663-4961-AF8D-8F4F11AA2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3E2105D8-2E60-4EC3-B504-E1C823F7C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36A90F-9F22-4F37-A250-699AF96BE73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15284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8DD683F-83DC-422E-8225-37D4EEB383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E1C88B7B-2514-4107-8289-76E20FACD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EB5B2A3-701A-42FB-8775-35A26231A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69E50-5A8F-473A-9454-0F50AB7B71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185229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C9E73F7-8A95-4270-B252-DC7EB65A5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E069CF-6798-4E91-B5B5-78E0162A9323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3F21A46-D895-466B-88CE-86FD671FC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BEE2A60-7477-471C-8F70-7762C95C62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ADBD18-7FA0-4800-9B0E-C38D2CA891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074967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55990E01-14D8-42C6-8384-143BC0E7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320B7-C4A1-4A5A-A9B6-F488B18967B1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16E8C3DE-38CC-4271-9216-2BDB89B10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D53CD53-E908-4B2D-9BF5-6C25149C4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67CB97-0140-4361-B219-6D0B6CB75A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686512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10F5D2-86E9-45AB-88DE-D9BE661ED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B47128-BD59-4155-850C-E549BC6DD20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7329C7-AFFD-4C6C-A519-EC4A1B7D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95B0E5-66FB-40FC-8084-368E91FE0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04B41-59F5-449A-A248-971BD5D823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754194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78575AA-422C-450C-95A4-6265F8AE7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CCEB28-D0C3-4DCC-B609-771C0FA1514E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EF5981-84FF-4A39-B74E-A64D2EBA4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62BA8E-365C-4323-81F8-12A86C35E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36B91F-2B49-4A1B-8940-C516B9A598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300980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6A6808-E02E-44A2-A29B-0B9FB3353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D593A2-F8FE-4905-B748-2A9826984686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4BBFD0-194C-423E-9FCB-E15A5CCBF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F6D3DF7-1919-4478-910D-93C7F2338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65AE69-A363-4D89-8318-00E4458DF39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564772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40CFE2F-9540-41D5-A2BF-BF8C4ACFA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A040E-697D-49FA-8035-7CE7D4B50330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FDB526-360B-4839-B499-D95BB973C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710A23-A276-4AE0-A272-76A9745BC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D54555-CF18-416B-877C-D08FCDBF2C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15909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BC0DC0-3C56-4799-A135-00C15532F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EDBD7-CEB7-40DF-86AA-DE3F99E23989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57E96D-DC8C-4323-9807-94BAE6080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FF30C1-E496-4FF4-A307-58C1EE0B4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C83B9C-EEEF-4D64-9E63-67B4F994631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459234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4723016-3D86-4699-A07B-68917E315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C4BBF-43D7-48C0-8443-95BE79160336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B01A858-B685-4457-AEA9-316A0548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A71B1824-AA9D-4CE5-85C9-22A8EE85F5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8C6BA-560B-4630-80A1-30B8E56645E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8948098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4865C517-42A5-4786-930C-664DFC8CC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9F05C-A1D2-4100-8841-347330FF136B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0349522A-7F82-446A-9057-F28627DFC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4B0CACC9-C731-468D-8FB8-324D20A45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0E06B8-6CEA-4E58-A7DC-E0D1D6EC63D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0855889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542162CE-CEAD-4A3E-ABF1-C195D8B94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760CBC-6700-4BA9-BE05-24BDC268612F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43FF8231-8749-4865-86AB-639E3DCDC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38B7CB8B-A359-4BFF-82CA-219BCE645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8BE35F-FE5E-4E23-AB9C-147296B224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9587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CCAF5FC8-D4E0-4B10-9731-48EA831D0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3685A12-6395-4DFD-93AF-83E0D9745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EDFB55E5-953E-4B37-B8C7-0FF8F9218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25F08A-7A53-4EEA-81C9-F88A244697E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9447606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6F456DFE-ECB9-428F-ADAE-1E8470D98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46960-FB6A-487F-9CC7-57BF511F95B8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34BA40D-8EC8-4BEC-BA21-FEE01B9ED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17CCFA08-0837-4610-9457-587C0E465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1A122D-7513-4441-8999-152B781103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8980460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4C490F7-DD42-4A30-B426-A3C7CDD53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F06677-7A6F-456A-A375-A6BB5FE3790A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6D3A095-82DC-4C02-8F2D-C623FCA45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C4066AC-4444-402E-8978-254319684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B02669-CDB6-4922-B3EB-18FB38FBA6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685722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23C30A84-93E7-4874-ADF0-AD25600B7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09C447-6A52-40DE-B542-BA4A907847C3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A444325-BA8B-4DFD-B950-FF052C1A1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350851D-549E-4770-B160-34CC59678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1715D-5F5D-4D3B-9B42-FCC7C2D72E4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0253978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72E6D1-936B-4200-B422-CE1926336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14430-104F-4E10-B579-427A6F50251C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2E97A5-B086-4CF9-93A3-6F5C6189C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C09ABD-E484-48F2-ABF1-94ECE9F69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F7FF5A-E4A6-4468-A08E-5B09BDF884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1914583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D7C66B-BB90-4926-BCE9-D65014C28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AA86D6-5B12-4967-B3F4-D21698779EF4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B9A6BA-B2BE-45A9-AC9C-B7CA21792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4D3DA5-6DA6-4D0C-9696-640C8C2B4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61D40C-BBD5-4D53-A223-8201185A4D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39433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222B8A-D31D-404A-B379-44C72AFF9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1EE28B-28D9-4159-810A-42AE5F510103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FF5431-F11A-43A5-8990-E06E72764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B2B97-44EE-4733-841C-65B24E34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092EA3-45A3-4CD1-BBA6-CCB6BD6604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8608831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E6F2EE2-1D58-419A-A39B-FCCFE3316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821725-AB55-4FE7-85C6-42B8B8880301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04B0BC8-1B6E-4EC3-BAB2-A622EFF88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3D8F25-2BC2-4248-8ED0-29DC06EB9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AE9908-B7EA-464C-A177-A03C8D6BFA7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2100579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5188D8-A9D4-4E89-B565-98159728E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446C3B-B865-4102-9D3D-7CFE81456A8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C26D07-8315-4129-9FC3-0E110C06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E62173-BADA-4851-8914-3D7AFB58D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452FD9-7CB2-4524-B1E8-650C110234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3189214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39F3860-A121-4295-8406-EF73EE65FB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458C5-D365-407B-B06A-9A4ABD716FEF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8677860-F7BA-429A-A3B6-FECBB17D3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AB8861C-5E95-44B1-BD5B-2AF848DD1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9137E-BE80-4E7F-9C2D-51EA0A4395B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4391478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311E3798-FB0F-42E7-AC36-D59378A7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F4E20-6DB1-418F-9D1F-2C564E1EA403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31D69F4-9328-4163-8A05-F6FE84793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C617B52C-6571-4DBC-8789-2F744B67F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19E04C-4065-4356-9A74-798338816B2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7984421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3C8F983F-D5A5-4B66-8D82-F8604D0A7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7A43DE11-DC8B-434F-A07F-6EDD6B0EC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D7A8EA6B-CCE6-4312-ABDC-DA234B802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036C76-5A09-4FC8-9C4F-D8A875B6A2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488171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01AEE067-9B67-4160-AEEF-E50ADB061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D458F-5A50-4876-9FFC-E69C84783D3F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E6817C61-1DBB-4F24-AA69-213A3BF03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EB19FACB-2A55-4603-AF8C-E877CF5EC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96B7E-4A35-441D-B751-EF43E34BC2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5752472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DED496C6-E0DE-4CDA-879F-B045888A56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8A8F90-F204-4A39-BABC-82ACA9C9CAEE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2ED87D5-1989-4FF7-8A19-83ED7FC0F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E2F63A42-F4A1-46FF-8FB4-1D910912C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615E7D-3C4D-40B0-84FC-41A4CA7AE0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7241219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3FD0100-CBD4-4748-A007-F415AB13C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4434C-9AB6-45F7-B2AF-025EA4CE972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80F4F9E-8A90-494F-AF41-83125EB0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8F1DD0B7-DB3B-4E39-AC11-DE1D6EB85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A2E0A0-D4B4-4154-89D0-0A47DA5F7B7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66645442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19DFB3F0-8345-4463-BF85-A3A2416AA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83B02-B525-4717-8F41-8AB27C2085A1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79411722-74AF-4255-8E7E-84D62B1FD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0106DE0-6C95-4B72-9F6B-D36DB894C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3D6351-3951-4A8B-8104-28BA6890E3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4949852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8E42B6C-0A40-4C49-8808-A1B498926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537AD9-DC42-493A-A9C3-7218B3E8E2C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A13E73-2683-4DB8-97CD-A3D533C3D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F702E1-293C-45F0-9074-4208A396C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204430-F061-4FC1-920A-CD24553EDC8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0466307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2B549F-49FC-45B4-86DB-3BE81D625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32C23-6170-4AE6-A4AE-FAC6FE69A24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C54DB62-8BF6-427A-B049-5375FE5CB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FCBB7B-9D0A-4D01-BAB7-C7638DB2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8BE70A-2BC8-475A-8CE9-142F855D50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4520359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BDFBE2-BEC5-4809-8E96-87A33629B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6DA2B6-0074-4F6E-BDD3-8FE64817EAF4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C8B2125-46C6-409A-AE0C-37728C0FF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90C0C1-48B6-416E-A0E2-97F8D65C8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2B473-FCBB-47AF-A855-20DD3F0E8CB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64191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41717C-7ABA-4590-B9F9-3439E75D3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FA3F8-26CF-450B-89E4-64E390F1368E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44A2E1-99F5-495B-81CE-ED06589E3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1B64BB-D68B-4504-A4D6-B9678462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9B0B36-B647-4CE2-B746-BE25E7E333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1766385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54388A-667B-4965-8E91-AC7C62536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D5A53C-6BD0-49E8-8D61-A1C08A1D8B05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831035-B206-4A91-8A5C-1C670951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A28834-D141-49CC-860C-A80730A17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EBDFCD-4562-4A9D-95E4-89D01368BDB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0521557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7067C76-503F-46BB-BD39-EBDCB4A15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69DBD-54E5-418F-8543-445A58A3D525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AE16D09-7436-4C33-A19C-AC9E25755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B25B9012-2B0E-4014-A275-8D58AF3BF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68E25F-4329-4916-85AE-B16FE25420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0176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F0EF4FB6-B707-41BF-A22B-66DD13C37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7258437-5DAF-4EFB-9E58-F8EB29CA8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DFAFDE30-FE8C-4BED-9CD2-3CA2D5111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020C3B-5AC9-4F86-99E0-8E14F667FF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7032407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397F5983-5409-4600-BCAE-054848493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DE076-8BF6-4965-ACC6-001E6C0907C2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B5B776B-25AF-4646-9058-A13E2B601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19DB8BCC-2C5A-4BD5-83F0-6DFFF1C0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B8ACBE-7BA2-46A7-9EFD-07D04E4D0FA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44516258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EFA4EF44-46EC-4C3B-BB59-730ABF75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7F7B99-A3ED-4C20-B15E-D6B4175C59E2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1540563E-579C-4771-99FE-C7E7DC497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27FE42C-C8B1-467F-B171-C61817487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2C7132-2CBB-47B1-85D7-CCEE69B0804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94220140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B01350FD-4BE0-4D69-A224-0A62E4ECB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E93761-21A4-428F-9E18-5FA2C5CE3BC5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400BA0C5-E11B-49D6-B8D2-F81DF356F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F1348363-B60F-449E-B07F-C683AFA74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52A87D-808D-4918-8ED4-CBE894E6EFC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1402753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ACEBC757-0180-4334-9631-98C1EC0A9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DF81CA-C27A-47B6-B00F-1B7AE5CE250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564C971-1857-4E93-BB3B-E47CC3A0B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825B934-3023-46BD-A940-B70405D7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7F022A-B872-4C6D-9690-C77FC0FE7E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4350114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A2A5189-0431-4655-B844-34A07414E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00D65-6757-418F-BD21-76DA6A2E019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95B5569-3B0E-42D4-B05B-ADBA77EB5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0C26BBB8-C450-4D92-8A43-E4574BC91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949811-092C-43BB-8D11-52DDD3E9B3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5191201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D50751D-6AEE-458B-ACA8-9D8DA4A8A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C47B9-730C-4442-9CD6-925B9317C985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7B9A25-4EBB-4138-94EE-B49DB5B68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B5A03C-816C-4058-A645-2EE1D2429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E538B4-2536-4E08-99B5-880671A399F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5656694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E483019-43C4-4974-80AE-8DD9F3828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B5408-2BBE-461C-BB46-40AA913CE900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39695BC-4D8C-4943-8715-4A0EA1CB64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FF9545-ADE9-40AF-B888-C612FDC01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1CD0C9-3DDF-4775-9746-34A0DAA4799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44890304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42B6D9DB-52C4-412D-A95E-780FF757111F}"/>
              </a:ext>
            </a:extLst>
          </p:cNvPr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6300000 w 3985"/>
              <a:gd name="T1" fmla="*/ 0 h 3619"/>
              <a:gd name="T2" fmla="*/ 0 w 3985"/>
              <a:gd name="T3" fmla="*/ 1826667 h 3619"/>
              <a:gd name="T4" fmla="*/ 4842204 w 3985"/>
              <a:gd name="T5" fmla="*/ 6780213 h 3619"/>
              <a:gd name="T6" fmla="*/ 8896350 w 3985"/>
              <a:gd name="T7" fmla="*/ 2107693 h 3619"/>
              <a:gd name="T8" fmla="*/ 6300000 w 3985"/>
              <a:gd name="T9" fmla="*/ 0 h 3619"/>
              <a:gd name="T10" fmla="*/ 6300000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F726E093-D704-4ABD-A959-45AA25E94D5B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A123AC5C-48BD-4D0C-AED2-C44633F57E9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2250 w 794"/>
                <a:gd name="T1" fmla="*/ 970 h 414"/>
                <a:gd name="T2" fmla="*/ 2012 w 794"/>
                <a:gd name="T3" fmla="*/ 781 h 414"/>
                <a:gd name="T4" fmla="*/ 1576 w 794"/>
                <a:gd name="T5" fmla="*/ 516 h 414"/>
                <a:gd name="T6" fmla="*/ 201 w 794"/>
                <a:gd name="T7" fmla="*/ 0 h 414"/>
                <a:gd name="T8" fmla="*/ 65 w 794"/>
                <a:gd name="T9" fmla="*/ 49 h 414"/>
                <a:gd name="T10" fmla="*/ 0 w 794"/>
                <a:gd name="T11" fmla="*/ 204 h 414"/>
                <a:gd name="T12" fmla="*/ 79 w 794"/>
                <a:gd name="T13" fmla="*/ 381 h 414"/>
                <a:gd name="T14" fmla="*/ 1615 w 794"/>
                <a:gd name="T15" fmla="*/ 1005 h 414"/>
                <a:gd name="T16" fmla="*/ 1952 w 794"/>
                <a:gd name="T17" fmla="*/ 965 h 414"/>
                <a:gd name="T18" fmla="*/ 2224 w 794"/>
                <a:gd name="T19" fmla="*/ 1017 h 414"/>
                <a:gd name="T20" fmla="*/ 2250 w 794"/>
                <a:gd name="T21" fmla="*/ 970 h 414"/>
                <a:gd name="T22" fmla="*/ 2250 w 794"/>
                <a:gd name="T23" fmla="*/ 97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DFA7D564-0087-463E-8861-CDE0F468A48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94 w 1586"/>
                <a:gd name="T1" fmla="*/ 0 h 821"/>
                <a:gd name="T2" fmla="*/ 1883 w 1586"/>
                <a:gd name="T3" fmla="*/ 637 h 821"/>
                <a:gd name="T4" fmla="*/ 2020 w 1586"/>
                <a:gd name="T5" fmla="*/ 783 h 821"/>
                <a:gd name="T6" fmla="*/ 2244 w 1586"/>
                <a:gd name="T7" fmla="*/ 971 h 821"/>
                <a:gd name="T8" fmla="*/ 2214 w 1586"/>
                <a:gd name="T9" fmla="*/ 1007 h 821"/>
                <a:gd name="T10" fmla="*/ 1910 w 1586"/>
                <a:gd name="T11" fmla="*/ 965 h 821"/>
                <a:gd name="T12" fmla="*/ 1620 w 1586"/>
                <a:gd name="T13" fmla="*/ 995 h 821"/>
                <a:gd name="T14" fmla="*/ 59 w 1586"/>
                <a:gd name="T15" fmla="*/ 366 h 821"/>
                <a:gd name="T16" fmla="*/ 0 w 1586"/>
                <a:gd name="T17" fmla="*/ 184 h 821"/>
                <a:gd name="T18" fmla="*/ 65 w 1586"/>
                <a:gd name="T19" fmla="*/ 39 h 821"/>
                <a:gd name="T20" fmla="*/ 194 w 1586"/>
                <a:gd name="T21" fmla="*/ 0 h 821"/>
                <a:gd name="T22" fmla="*/ 19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1C9D30D7-BCC1-4023-9E78-637A2E62DA3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400 h 747"/>
                <a:gd name="T2" fmla="*/ 1308 w 1049"/>
                <a:gd name="T3" fmla="*/ 919 h 747"/>
                <a:gd name="T4" fmla="*/ 1332 w 1049"/>
                <a:gd name="T5" fmla="*/ 657 h 747"/>
                <a:gd name="T6" fmla="*/ 1488 w 1049"/>
                <a:gd name="T7" fmla="*/ 519 h 747"/>
                <a:gd name="T8" fmla="*/ 111 w 1049"/>
                <a:gd name="T9" fmla="*/ 0 h 747"/>
                <a:gd name="T10" fmla="*/ 0 w 1049"/>
                <a:gd name="T11" fmla="*/ 156 h 747"/>
                <a:gd name="T12" fmla="*/ 0 w 1049"/>
                <a:gd name="T13" fmla="*/ 400 h 747"/>
                <a:gd name="T14" fmla="*/ 0 w 1049"/>
                <a:gd name="T15" fmla="*/ 400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21C4EF01-5A27-4EE2-B253-EA4924069E8C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E5BCBEEC-8518-4E26-8A67-51B347FDA6C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55 w 150"/>
                  <a:gd name="T1" fmla="*/ 0 h 173"/>
                  <a:gd name="T2" fmla="*/ 57 w 150"/>
                  <a:gd name="T3" fmla="*/ 82 h 173"/>
                  <a:gd name="T4" fmla="*/ 0 w 150"/>
                  <a:gd name="T5" fmla="*/ 214 h 173"/>
                  <a:gd name="T6" fmla="*/ 113 w 150"/>
                  <a:gd name="T7" fmla="*/ 198 h 173"/>
                  <a:gd name="T8" fmla="*/ 146 w 150"/>
                  <a:gd name="T9" fmla="*/ 104 h 173"/>
                  <a:gd name="T10" fmla="*/ 212 w 150"/>
                  <a:gd name="T11" fmla="*/ 33 h 173"/>
                  <a:gd name="T12" fmla="*/ 155 w 150"/>
                  <a:gd name="T13" fmla="*/ 0 h 173"/>
                  <a:gd name="T14" fmla="*/ 155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5B551143-8D7F-4890-922F-77EBD2F6B12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221 w 1684"/>
                  <a:gd name="T1" fmla="*/ 0 h 880"/>
                  <a:gd name="T2" fmla="*/ 89 w 1684"/>
                  <a:gd name="T3" fmla="*/ 64 h 880"/>
                  <a:gd name="T4" fmla="*/ 0 w 1684"/>
                  <a:gd name="T5" fmla="*/ 256 h 880"/>
                  <a:gd name="T6" fmla="*/ 95 w 1684"/>
                  <a:gd name="T7" fmla="*/ 440 h 880"/>
                  <a:gd name="T8" fmla="*/ 1675 w 1684"/>
                  <a:gd name="T9" fmla="*/ 1065 h 880"/>
                  <a:gd name="T10" fmla="*/ 2015 w 1684"/>
                  <a:gd name="T11" fmla="*/ 1026 h 880"/>
                  <a:gd name="T12" fmla="*/ 2290 w 1684"/>
                  <a:gd name="T13" fmla="*/ 1081 h 880"/>
                  <a:gd name="T14" fmla="*/ 2386 w 1684"/>
                  <a:gd name="T15" fmla="*/ 993 h 880"/>
                  <a:gd name="T16" fmla="*/ 2128 w 1684"/>
                  <a:gd name="T17" fmla="*/ 816 h 880"/>
                  <a:gd name="T18" fmla="*/ 2023 w 1684"/>
                  <a:gd name="T19" fmla="*/ 629 h 880"/>
                  <a:gd name="T20" fmla="*/ 1940 w 1684"/>
                  <a:gd name="T21" fmla="*/ 647 h 880"/>
                  <a:gd name="T22" fmla="*/ 2039 w 1684"/>
                  <a:gd name="T23" fmla="*/ 816 h 880"/>
                  <a:gd name="T24" fmla="*/ 2236 w 1684"/>
                  <a:gd name="T25" fmla="*/ 995 h 880"/>
                  <a:gd name="T26" fmla="*/ 2002 w 1684"/>
                  <a:gd name="T27" fmla="*/ 967 h 880"/>
                  <a:gd name="T28" fmla="*/ 1727 w 1684"/>
                  <a:gd name="T29" fmla="*/ 1000 h 880"/>
                  <a:gd name="T30" fmla="*/ 1778 w 1684"/>
                  <a:gd name="T31" fmla="*/ 798 h 880"/>
                  <a:gd name="T32" fmla="*/ 1896 w 1684"/>
                  <a:gd name="T33" fmla="*/ 661 h 880"/>
                  <a:gd name="T34" fmla="*/ 1758 w 1684"/>
                  <a:gd name="T35" fmla="*/ 678 h 880"/>
                  <a:gd name="T36" fmla="*/ 1651 w 1684"/>
                  <a:gd name="T37" fmla="*/ 808 h 880"/>
                  <a:gd name="T38" fmla="*/ 1614 w 1684"/>
                  <a:gd name="T39" fmla="*/ 972 h 880"/>
                  <a:gd name="T40" fmla="*/ 152 w 1684"/>
                  <a:gd name="T41" fmla="*/ 381 h 880"/>
                  <a:gd name="T42" fmla="*/ 113 w 1684"/>
                  <a:gd name="T43" fmla="*/ 264 h 880"/>
                  <a:gd name="T44" fmla="*/ 146 w 1684"/>
                  <a:gd name="T45" fmla="*/ 117 h 880"/>
                  <a:gd name="T46" fmla="*/ 307 w 1684"/>
                  <a:gd name="T47" fmla="*/ 0 h 880"/>
                  <a:gd name="T48" fmla="*/ 221 w 1684"/>
                  <a:gd name="T49" fmla="*/ 0 h 880"/>
                  <a:gd name="T50" fmla="*/ 221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9887A857-909F-45CA-BA69-A77737BB1A2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42 w 1190"/>
                  <a:gd name="T1" fmla="*/ 0 h 500"/>
                  <a:gd name="T2" fmla="*/ 1686 w 1190"/>
                  <a:gd name="T3" fmla="*/ 602 h 500"/>
                  <a:gd name="T4" fmla="*/ 1524 w 1190"/>
                  <a:gd name="T5" fmla="*/ 614 h 500"/>
                  <a:gd name="T6" fmla="*/ 0 w 1190"/>
                  <a:gd name="T7" fmla="*/ 33 h 500"/>
                  <a:gd name="T8" fmla="*/ 142 w 1190"/>
                  <a:gd name="T9" fmla="*/ 0 h 500"/>
                  <a:gd name="T10" fmla="*/ 14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111A509B-1CB4-4B66-9417-56C8DB2FCE8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65 w 160"/>
                  <a:gd name="T1" fmla="*/ 0 h 335"/>
                  <a:gd name="T2" fmla="*/ 27 w 160"/>
                  <a:gd name="T3" fmla="*/ 130 h 335"/>
                  <a:gd name="T4" fmla="*/ 0 w 160"/>
                  <a:gd name="T5" fmla="*/ 281 h 335"/>
                  <a:gd name="T6" fmla="*/ 47 w 160"/>
                  <a:gd name="T7" fmla="*/ 384 h 335"/>
                  <a:gd name="T8" fmla="*/ 133 w 160"/>
                  <a:gd name="T9" fmla="*/ 410 h 335"/>
                  <a:gd name="T10" fmla="*/ 108 w 160"/>
                  <a:gd name="T11" fmla="*/ 188 h 335"/>
                  <a:gd name="T12" fmla="*/ 227 w 160"/>
                  <a:gd name="T13" fmla="*/ 21 h 335"/>
                  <a:gd name="T14" fmla="*/ 165 w 160"/>
                  <a:gd name="T15" fmla="*/ 0 h 335"/>
                  <a:gd name="T16" fmla="*/ 165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6193CF3F-6EF6-4F27-A2B6-9598558528F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20 w 489"/>
                  <a:gd name="T1" fmla="*/ 42 h 296"/>
                  <a:gd name="T2" fmla="*/ 226 w 489"/>
                  <a:gd name="T3" fmla="*/ 81 h 296"/>
                  <a:gd name="T4" fmla="*/ 458 w 489"/>
                  <a:gd name="T5" fmla="*/ 168 h 296"/>
                  <a:gd name="T6" fmla="*/ 622 w 489"/>
                  <a:gd name="T7" fmla="*/ 299 h 296"/>
                  <a:gd name="T8" fmla="*/ 461 w 489"/>
                  <a:gd name="T9" fmla="*/ 283 h 296"/>
                  <a:gd name="T10" fmla="*/ 196 w 489"/>
                  <a:gd name="T11" fmla="*/ 180 h 296"/>
                  <a:gd name="T12" fmla="*/ 71 w 489"/>
                  <a:gd name="T13" fmla="*/ 98 h 296"/>
                  <a:gd name="T14" fmla="*/ 151 w 489"/>
                  <a:gd name="T15" fmla="*/ 200 h 296"/>
                  <a:gd name="T16" fmla="*/ 384 w 489"/>
                  <a:gd name="T17" fmla="*/ 332 h 296"/>
                  <a:gd name="T18" fmla="*/ 658 w 489"/>
                  <a:gd name="T19" fmla="*/ 364 h 296"/>
                  <a:gd name="T20" fmla="*/ 691 w 489"/>
                  <a:gd name="T21" fmla="*/ 275 h 296"/>
                  <a:gd name="T22" fmla="*/ 557 w 489"/>
                  <a:gd name="T23" fmla="*/ 148 h 296"/>
                  <a:gd name="T24" fmla="*/ 240 w 489"/>
                  <a:gd name="T25" fmla="*/ 21 h 296"/>
                  <a:gd name="T26" fmla="*/ 0 w 489"/>
                  <a:gd name="T27" fmla="*/ 0 h 296"/>
                  <a:gd name="T28" fmla="*/ 20 w 489"/>
                  <a:gd name="T29" fmla="*/ 42 h 296"/>
                  <a:gd name="T30" fmla="*/ 20 w 489"/>
                  <a:gd name="T31" fmla="*/ 4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15" name="Group 18">
            <a:extLst>
              <a:ext uri="{FF2B5EF4-FFF2-40B4-BE49-F238E27FC236}">
                <a16:creationId xmlns:a16="http://schemas.microsoft.com/office/drawing/2014/main" id="{42AC7E25-6C1F-4820-8912-7F571D8967B0}"/>
              </a:ext>
            </a:extLst>
          </p:cNvPr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92AA4010-E96B-4F1F-B77D-A99A70423705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629 w 794"/>
                <a:gd name="T1" fmla="*/ 280 h 414"/>
                <a:gd name="T2" fmla="*/ 562 w 794"/>
                <a:gd name="T3" fmla="*/ 225 h 414"/>
                <a:gd name="T4" fmla="*/ 440 w 794"/>
                <a:gd name="T5" fmla="*/ 149 h 414"/>
                <a:gd name="T6" fmla="*/ 56 w 794"/>
                <a:gd name="T7" fmla="*/ 0 h 414"/>
                <a:gd name="T8" fmla="*/ 18 w 794"/>
                <a:gd name="T9" fmla="*/ 14 h 414"/>
                <a:gd name="T10" fmla="*/ 0 w 794"/>
                <a:gd name="T11" fmla="*/ 59 h 414"/>
                <a:gd name="T12" fmla="*/ 22 w 794"/>
                <a:gd name="T13" fmla="*/ 110 h 414"/>
                <a:gd name="T14" fmla="*/ 452 w 794"/>
                <a:gd name="T15" fmla="*/ 289 h 414"/>
                <a:gd name="T16" fmla="*/ 546 w 794"/>
                <a:gd name="T17" fmla="*/ 278 h 414"/>
                <a:gd name="T18" fmla="*/ 622 w 794"/>
                <a:gd name="T19" fmla="*/ 293 h 414"/>
                <a:gd name="T20" fmla="*/ 629 w 794"/>
                <a:gd name="T21" fmla="*/ 280 h 414"/>
                <a:gd name="T22" fmla="*/ 629 w 794"/>
                <a:gd name="T23" fmla="*/ 28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0BAE96FD-F4DE-4706-A220-81022EE13982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54 w 1586"/>
                <a:gd name="T1" fmla="*/ 0 h 821"/>
                <a:gd name="T2" fmla="*/ 526 w 1586"/>
                <a:gd name="T3" fmla="*/ 183 h 821"/>
                <a:gd name="T4" fmla="*/ 565 w 1586"/>
                <a:gd name="T5" fmla="*/ 225 h 821"/>
                <a:gd name="T6" fmla="*/ 627 w 1586"/>
                <a:gd name="T7" fmla="*/ 280 h 821"/>
                <a:gd name="T8" fmla="*/ 619 w 1586"/>
                <a:gd name="T9" fmla="*/ 290 h 821"/>
                <a:gd name="T10" fmla="*/ 534 w 1586"/>
                <a:gd name="T11" fmla="*/ 278 h 821"/>
                <a:gd name="T12" fmla="*/ 453 w 1586"/>
                <a:gd name="T13" fmla="*/ 286 h 821"/>
                <a:gd name="T14" fmla="*/ 17 w 1586"/>
                <a:gd name="T15" fmla="*/ 105 h 821"/>
                <a:gd name="T16" fmla="*/ 0 w 1586"/>
                <a:gd name="T17" fmla="*/ 53 h 821"/>
                <a:gd name="T18" fmla="*/ 18 w 1586"/>
                <a:gd name="T19" fmla="*/ 11 h 821"/>
                <a:gd name="T20" fmla="*/ 54 w 1586"/>
                <a:gd name="T21" fmla="*/ 0 h 821"/>
                <a:gd name="T22" fmla="*/ 54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F4D8B154-0AA4-49F1-BF72-F1262E0E69D5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115 h 747"/>
                <a:gd name="T2" fmla="*/ 366 w 1049"/>
                <a:gd name="T3" fmla="*/ 265 h 747"/>
                <a:gd name="T4" fmla="*/ 372 w 1049"/>
                <a:gd name="T5" fmla="*/ 189 h 747"/>
                <a:gd name="T6" fmla="*/ 416 w 1049"/>
                <a:gd name="T7" fmla="*/ 150 h 747"/>
                <a:gd name="T8" fmla="*/ 31 w 1049"/>
                <a:gd name="T9" fmla="*/ 0 h 747"/>
                <a:gd name="T10" fmla="*/ 0 w 1049"/>
                <a:gd name="T11" fmla="*/ 45 h 747"/>
                <a:gd name="T12" fmla="*/ 0 w 1049"/>
                <a:gd name="T13" fmla="*/ 115 h 747"/>
                <a:gd name="T14" fmla="*/ 0 w 1049"/>
                <a:gd name="T15" fmla="*/ 11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82CDBE7F-53C0-4317-8883-7ABEE9D7F5B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CCD14647-C982-4815-95E1-A5ADE367F47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43 w 150"/>
                  <a:gd name="T1" fmla="*/ 0 h 173"/>
                  <a:gd name="T2" fmla="*/ 16 w 150"/>
                  <a:gd name="T3" fmla="*/ 23 h 173"/>
                  <a:gd name="T4" fmla="*/ 0 w 150"/>
                  <a:gd name="T5" fmla="*/ 61 h 173"/>
                  <a:gd name="T6" fmla="*/ 31 w 150"/>
                  <a:gd name="T7" fmla="*/ 56 h 173"/>
                  <a:gd name="T8" fmla="*/ 41 w 150"/>
                  <a:gd name="T9" fmla="*/ 30 h 173"/>
                  <a:gd name="T10" fmla="*/ 59 w 150"/>
                  <a:gd name="T11" fmla="*/ 10 h 173"/>
                  <a:gd name="T12" fmla="*/ 43 w 150"/>
                  <a:gd name="T13" fmla="*/ 0 h 173"/>
                  <a:gd name="T14" fmla="*/ 43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5A0B318E-5FC5-46EE-9B4D-9D57CAE1141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62 w 1684"/>
                  <a:gd name="T1" fmla="*/ 0 h 880"/>
                  <a:gd name="T2" fmla="*/ 25 w 1684"/>
                  <a:gd name="T3" fmla="*/ 18 h 880"/>
                  <a:gd name="T4" fmla="*/ 0 w 1684"/>
                  <a:gd name="T5" fmla="*/ 74 h 880"/>
                  <a:gd name="T6" fmla="*/ 27 w 1684"/>
                  <a:gd name="T7" fmla="*/ 127 h 880"/>
                  <a:gd name="T8" fmla="*/ 468 w 1684"/>
                  <a:gd name="T9" fmla="*/ 306 h 880"/>
                  <a:gd name="T10" fmla="*/ 563 w 1684"/>
                  <a:gd name="T11" fmla="*/ 295 h 880"/>
                  <a:gd name="T12" fmla="*/ 640 w 1684"/>
                  <a:gd name="T13" fmla="*/ 311 h 880"/>
                  <a:gd name="T14" fmla="*/ 667 w 1684"/>
                  <a:gd name="T15" fmla="*/ 286 h 880"/>
                  <a:gd name="T16" fmla="*/ 595 w 1684"/>
                  <a:gd name="T17" fmla="*/ 235 h 880"/>
                  <a:gd name="T18" fmla="*/ 566 w 1684"/>
                  <a:gd name="T19" fmla="*/ 181 h 880"/>
                  <a:gd name="T20" fmla="*/ 542 w 1684"/>
                  <a:gd name="T21" fmla="*/ 186 h 880"/>
                  <a:gd name="T22" fmla="*/ 570 w 1684"/>
                  <a:gd name="T23" fmla="*/ 235 h 880"/>
                  <a:gd name="T24" fmla="*/ 625 w 1684"/>
                  <a:gd name="T25" fmla="*/ 286 h 880"/>
                  <a:gd name="T26" fmla="*/ 560 w 1684"/>
                  <a:gd name="T27" fmla="*/ 278 h 880"/>
                  <a:gd name="T28" fmla="*/ 483 w 1684"/>
                  <a:gd name="T29" fmla="*/ 288 h 880"/>
                  <a:gd name="T30" fmla="*/ 497 w 1684"/>
                  <a:gd name="T31" fmla="*/ 230 h 880"/>
                  <a:gd name="T32" fmla="*/ 530 w 1684"/>
                  <a:gd name="T33" fmla="*/ 190 h 880"/>
                  <a:gd name="T34" fmla="*/ 492 w 1684"/>
                  <a:gd name="T35" fmla="*/ 195 h 880"/>
                  <a:gd name="T36" fmla="*/ 461 w 1684"/>
                  <a:gd name="T37" fmla="*/ 233 h 880"/>
                  <a:gd name="T38" fmla="*/ 451 w 1684"/>
                  <a:gd name="T39" fmla="*/ 280 h 880"/>
                  <a:gd name="T40" fmla="*/ 42 w 1684"/>
                  <a:gd name="T41" fmla="*/ 110 h 880"/>
                  <a:gd name="T42" fmla="*/ 32 w 1684"/>
                  <a:gd name="T43" fmla="*/ 76 h 880"/>
                  <a:gd name="T44" fmla="*/ 41 w 1684"/>
                  <a:gd name="T45" fmla="*/ 34 h 880"/>
                  <a:gd name="T46" fmla="*/ 86 w 1684"/>
                  <a:gd name="T47" fmla="*/ 0 h 880"/>
                  <a:gd name="T48" fmla="*/ 62 w 1684"/>
                  <a:gd name="T49" fmla="*/ 0 h 880"/>
                  <a:gd name="T50" fmla="*/ 62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" name="Freeform 25">
                <a:extLst>
                  <a:ext uri="{FF2B5EF4-FFF2-40B4-BE49-F238E27FC236}">
                    <a16:creationId xmlns:a16="http://schemas.microsoft.com/office/drawing/2014/main" id="{BD6D8224-A185-4E19-B189-2E998497AF2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40 w 1190"/>
                  <a:gd name="T1" fmla="*/ 0 h 500"/>
                  <a:gd name="T2" fmla="*/ 472 w 1190"/>
                  <a:gd name="T3" fmla="*/ 172 h 500"/>
                  <a:gd name="T4" fmla="*/ 427 w 1190"/>
                  <a:gd name="T5" fmla="*/ 176 h 500"/>
                  <a:gd name="T6" fmla="*/ 0 w 1190"/>
                  <a:gd name="T7" fmla="*/ 10 h 500"/>
                  <a:gd name="T8" fmla="*/ 40 w 1190"/>
                  <a:gd name="T9" fmla="*/ 0 h 500"/>
                  <a:gd name="T10" fmla="*/ 4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34B6F7F0-035E-4A63-8E3E-63054C646F5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46 w 160"/>
                  <a:gd name="T1" fmla="*/ 0 h 335"/>
                  <a:gd name="T2" fmla="*/ 7 w 160"/>
                  <a:gd name="T3" fmla="*/ 37 h 335"/>
                  <a:gd name="T4" fmla="*/ 0 w 160"/>
                  <a:gd name="T5" fmla="*/ 81 h 335"/>
                  <a:gd name="T6" fmla="*/ 13 w 160"/>
                  <a:gd name="T7" fmla="*/ 111 h 335"/>
                  <a:gd name="T8" fmla="*/ 37 w 160"/>
                  <a:gd name="T9" fmla="*/ 118 h 335"/>
                  <a:gd name="T10" fmla="*/ 30 w 160"/>
                  <a:gd name="T11" fmla="*/ 54 h 335"/>
                  <a:gd name="T12" fmla="*/ 63 w 160"/>
                  <a:gd name="T13" fmla="*/ 6 h 335"/>
                  <a:gd name="T14" fmla="*/ 46 w 160"/>
                  <a:gd name="T15" fmla="*/ 0 h 335"/>
                  <a:gd name="T16" fmla="*/ 46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5D93A3D5-F0F3-4725-BA9D-32D7A89B81E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6 w 489"/>
                  <a:gd name="T1" fmla="*/ 12 h 296"/>
                  <a:gd name="T2" fmla="*/ 63 w 489"/>
                  <a:gd name="T3" fmla="*/ 23 h 296"/>
                  <a:gd name="T4" fmla="*/ 128 w 489"/>
                  <a:gd name="T5" fmla="*/ 48 h 296"/>
                  <a:gd name="T6" fmla="*/ 174 w 489"/>
                  <a:gd name="T7" fmla="*/ 85 h 296"/>
                  <a:gd name="T8" fmla="*/ 129 w 489"/>
                  <a:gd name="T9" fmla="*/ 81 h 296"/>
                  <a:gd name="T10" fmla="*/ 55 w 489"/>
                  <a:gd name="T11" fmla="*/ 51 h 296"/>
                  <a:gd name="T12" fmla="*/ 20 w 489"/>
                  <a:gd name="T13" fmla="*/ 28 h 296"/>
                  <a:gd name="T14" fmla="*/ 42 w 489"/>
                  <a:gd name="T15" fmla="*/ 57 h 296"/>
                  <a:gd name="T16" fmla="*/ 107 w 489"/>
                  <a:gd name="T17" fmla="*/ 95 h 296"/>
                  <a:gd name="T18" fmla="*/ 184 w 489"/>
                  <a:gd name="T19" fmla="*/ 104 h 296"/>
                  <a:gd name="T20" fmla="*/ 193 w 489"/>
                  <a:gd name="T21" fmla="*/ 79 h 296"/>
                  <a:gd name="T22" fmla="*/ 156 w 489"/>
                  <a:gd name="T23" fmla="*/ 42 h 296"/>
                  <a:gd name="T24" fmla="*/ 67 w 489"/>
                  <a:gd name="T25" fmla="*/ 6 h 296"/>
                  <a:gd name="T26" fmla="*/ 0 w 489"/>
                  <a:gd name="T27" fmla="*/ 0 h 296"/>
                  <a:gd name="T28" fmla="*/ 6 w 489"/>
                  <a:gd name="T29" fmla="*/ 12 h 296"/>
                  <a:gd name="T30" fmla="*/ 6 w 489"/>
                  <a:gd name="T31" fmla="*/ 12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25" name="Freeform 28">
            <a:extLst>
              <a:ext uri="{FF2B5EF4-FFF2-40B4-BE49-F238E27FC236}">
                <a16:creationId xmlns:a16="http://schemas.microsoft.com/office/drawing/2014/main" id="{E5D3B1C4-FDDB-4B94-907B-B1F616D772FA}"/>
              </a:ext>
            </a:extLst>
          </p:cNvPr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1295400 w 4288"/>
              <a:gd name="T3" fmla="*/ 406400 h 459"/>
              <a:gd name="T4" fmla="*/ 2476500 w 4288"/>
              <a:gd name="T5" fmla="*/ 228600 h 459"/>
              <a:gd name="T6" fmla="*/ 2946400 w 4288"/>
              <a:gd name="T7" fmla="*/ 596900 h 459"/>
              <a:gd name="T8" fmla="*/ 3721100 w 4288"/>
              <a:gd name="T9" fmla="*/ 241300 h 459"/>
              <a:gd name="T10" fmla="*/ 5613400 w 4288"/>
              <a:gd name="T11" fmla="*/ 723900 h 459"/>
              <a:gd name="T12" fmla="*/ 6807200 w 4288"/>
              <a:gd name="T13" fmla="*/ 215900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F9A6FE77-BE00-430C-AF05-3F0474762487}"/>
              </a:ext>
            </a:extLst>
          </p:cNvPr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50800 h 240"/>
              <a:gd name="T2" fmla="*/ 444500 w 560"/>
              <a:gd name="T3" fmla="*/ 228600 h 240"/>
              <a:gd name="T4" fmla="*/ 711200 w 560"/>
              <a:gd name="T5" fmla="*/ 25400 h 240"/>
              <a:gd name="T6" fmla="*/ 889000 w 560"/>
              <a:gd name="T7" fmla="*/ 381000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027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2027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6BF8C25C-227A-4E51-8EBC-E1A1C1C59B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1134D8-576B-47CB-ABCE-5F2E14126860}" type="datetimeFigureOut">
              <a:rPr lang="ru-RU" altLang="ru-RU"/>
              <a:pPr>
                <a:defRPr/>
              </a:pPr>
              <a:t>03.10.2022</a:t>
            </a:fld>
            <a:endParaRPr lang="ru-RU" altLang="ru-RU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60E782F1-5B14-4AE9-9C9E-1E266D8126A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BE26F84C-0ED3-4E9E-96DE-C29CC843B16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4FD518E5-8DB6-4F38-B0C7-88E3257DF77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4751208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FEAC745-E3F3-4CDC-BE87-CCB7972C16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192905-3C9C-4391-84CC-1E9AEA8DBC5F}" type="datetimeFigureOut">
              <a:rPr lang="ru-RU" altLang="ru-RU"/>
              <a:pPr>
                <a:defRPr/>
              </a:pPr>
              <a:t>03.10.2022</a:t>
            </a:fld>
            <a:endParaRPr lang="ru-RU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117DCDF1-179F-47CF-A713-8E85AF88A0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01E7973-7FDC-4ED0-A49B-E8F0A315036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B7A5C9-F8F7-4050-A657-F6DB04B2D2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21429069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3280A0-558F-4383-BE87-20527C9E19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FEB18E-90B4-4D55-BBD2-4DB41F700173}" type="datetimeFigureOut">
              <a:rPr lang="ru-RU" altLang="ru-RU"/>
              <a:pPr>
                <a:defRPr/>
              </a:pPr>
              <a:t>03.10.2022</a:t>
            </a:fld>
            <a:endParaRPr lang="ru-RU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D391073-C9FF-4727-B125-079387AA202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6F3C54C-CD8E-4205-9C64-F8CCBE1DFC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726F5D-E709-4696-BCF4-66E6BA7FD66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031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31041F-D86C-42A5-A40B-5D92B97E4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3A761D-4905-4CAF-8753-57A9FCB97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1701FB-46EC-45CD-B81F-D519C218D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8A671D-C0E0-42AC-999B-7F78BB63AB1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44893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51E1DC7-898F-4157-8731-DF4E6861BA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08341B64-E3F5-4061-9897-437B7B2D73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9CEB2659-480E-407A-AEB1-14BF8E29F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19AB6A-48A3-4C09-9900-8E2D20601B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20014937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9257F6-590C-4F78-AA65-BC77F29ED3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6F2BA7-F7BA-47B8-BC48-A60A199E7D8E}" type="datetimeFigureOut">
              <a:rPr lang="ru-RU" altLang="ru-RU"/>
              <a:pPr>
                <a:defRPr/>
              </a:pPr>
              <a:t>03.10.2022</a:t>
            </a:fld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50CF52-827D-4FF4-BC83-E5AE4E217B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335530B-3E36-4009-A478-B950117552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5425AB-2CAF-4F3C-8D6E-651276658A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2336532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88670F11-6E06-4227-9FA6-B6481D6643A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1D0762-9214-43D8-8EA8-783F8223D45A}" type="datetimeFigureOut">
              <a:rPr lang="ru-RU" altLang="ru-RU"/>
              <a:pPr>
                <a:defRPr/>
              </a:pPr>
              <a:t>03.10.2022</a:t>
            </a:fld>
            <a:endParaRPr lang="ru-RU" altLang="ru-RU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564553F6-0991-453C-91B1-E61E4345839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8F3651CB-B85C-4C87-B0EE-89680A9634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E445782-7814-4E85-877A-5BA17C9B77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12604452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96D75B3-1995-4308-A078-ADD8D4FAD4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466C0F-6CC8-480B-8212-1300BC24CF4E}" type="datetimeFigureOut">
              <a:rPr lang="ru-RU" altLang="ru-RU"/>
              <a:pPr>
                <a:defRPr/>
              </a:pPr>
              <a:t>03.10.2022</a:t>
            </a:fld>
            <a:endParaRPr lang="ru-RU" altLang="ru-RU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EB37B2A-23FB-4A64-8FE2-80560364E5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E55EB95-D6B5-4176-BA95-4EB46357A7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24A8E3-11C0-4092-BF4C-DDB2C2624E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59830124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5C47D04C-71EA-45E5-84E5-755AC0FDCE8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B609C4-EFF3-41A6-AE49-A4D844AE85F7}" type="datetimeFigureOut">
              <a:rPr lang="ru-RU" altLang="ru-RU"/>
              <a:pPr>
                <a:defRPr/>
              </a:pPr>
              <a:t>03.10.2022</a:t>
            </a:fld>
            <a:endParaRPr lang="ru-RU" altLang="ru-RU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FA72B184-9A93-4BE1-819E-8D9D3AC2F98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227CDA19-6123-4634-BFAA-E501F327C7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20A0E7-2365-4DE8-9F12-6DAA6E2170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7606119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C39AED-4BA1-47EB-8376-88C9DCC6C4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E06506-60F0-432F-9CC6-24BADE255333}" type="datetimeFigureOut">
              <a:rPr lang="ru-RU" altLang="ru-RU"/>
              <a:pPr>
                <a:defRPr/>
              </a:pPr>
              <a:t>03.10.2022</a:t>
            </a:fld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B63AFA-C7E4-43A2-83A0-6F5D5C380E6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50B18C31-9ED2-4C06-95FD-C26869974B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CA1151-9575-435A-950C-D2428AA336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37784945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5064C5B-7037-43FD-8566-925F2E4732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3DCD52-33E3-405D-9204-254DD4D19153}" type="datetimeFigureOut">
              <a:rPr lang="ru-RU" altLang="ru-RU"/>
              <a:pPr>
                <a:defRPr/>
              </a:pPr>
              <a:t>03.10.2022</a:t>
            </a:fld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33DA38-AD44-4691-8B74-7D1F6C5614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05CE56E-E5AD-4062-9665-AD38F93162E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98F792-779C-46E0-A392-D4CB657DABF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2125343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3C2818B-50DE-4138-8895-3B72E129EA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0D0F2C-2DAB-4DFD-BF32-F1E83C98750F}" type="datetimeFigureOut">
              <a:rPr lang="ru-RU" altLang="ru-RU"/>
              <a:pPr>
                <a:defRPr/>
              </a:pPr>
              <a:t>03.10.2022</a:t>
            </a:fld>
            <a:endParaRPr lang="ru-RU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3B70477-441D-429D-B2F0-570A6B4B1B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BDA1B68-965B-4874-B698-2EB8C8067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B884F10-ACF5-49F4-83E2-C0A9F618FF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012608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ED4B3BB-E057-48C1-B3C7-20B16C42B8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275B2B-257A-4C59-B0B7-275BAE25F385}" type="datetimeFigureOut">
              <a:rPr lang="ru-RU" altLang="ru-RU"/>
              <a:pPr>
                <a:defRPr/>
              </a:pPr>
              <a:t>03.10.2022</a:t>
            </a:fld>
            <a:endParaRPr lang="ru-RU" altLang="ru-RU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72DB030-993D-4054-8B5A-6346A1B824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6123697-8F88-4B23-BE80-FF4AD69AE2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D0B4D4-AC5D-41AE-B9B1-C3F4BBBC5F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960959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F386F7BE-040E-41D1-9A68-E45AAEA38D72}"/>
              </a:ext>
            </a:extLst>
          </p:cNvPr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15120938 h 1912"/>
              <a:gd name="T4" fmla="*/ 0 w 1588"/>
              <a:gd name="T5" fmla="*/ 15120938 h 1912"/>
              <a:gd name="T6" fmla="*/ 0 w 1588"/>
              <a:gd name="T7" fmla="*/ 151209375 h 1912"/>
              <a:gd name="T8" fmla="*/ 0 w 1588"/>
              <a:gd name="T9" fmla="*/ 2147483646 h 1912"/>
              <a:gd name="T10" fmla="*/ 0 w 1588"/>
              <a:gd name="T11" fmla="*/ 2147483646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619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pPr lvl="0"/>
            <a:r>
              <a:rPr lang="ru-RU" altLang="ru-RU" noProof="0"/>
              <a:t>Образец заголовка</a:t>
            </a:r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/>
              <a:t>Образец подзаголовка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7E1D8AD-7F9F-4BE3-912A-8FA673D7F1D7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551237C-D8E3-4F09-8CB0-A88E9AD6B867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9F048A7-3A86-43D4-A30C-1A5D0B2667B6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99D014F9-52E6-4BEC-AB42-820AD8E44EAD}"/>
              </a:ext>
            </a:extLst>
          </p:cNvPr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565253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4D1A2E4-81D0-4D98-8B98-D0E95C9CC4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80A6B385-8B75-476C-86CF-A59051918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5F293CC-E161-46D3-82BC-A5AAFB216E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2FFF18-9928-4994-A011-325F970E19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26862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ED9906-7BE8-4471-AC7D-D1C7344E6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ACFE063-CFFF-4E01-B258-CA4F077A6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F7DCA98-C648-44ED-AB57-3854686EE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65089A-15FE-47D8-8EEE-38D763FD64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92775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D60CFC-F826-4CAD-955E-34209F34C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613E4-8FAF-4764-8CBC-26D09F1A6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0635123-B67A-4E33-AF9B-2BBE419FA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B1448E-6980-41FE-99A7-6805333895D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0798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20A3178-9352-44C2-80AD-CC4B10D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F11903-5A09-4264-BFD0-38E556CE5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36BE54-E3B6-421E-8839-A10F69F0F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4BC1A6-24B5-4A80-8492-22463306C3B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31384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B8364F-E4C2-489F-80FC-D13643547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6D8219-9DF0-4574-9727-0B5EE2601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295AA2-B321-46D7-B854-B07FAAA2A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8CEAD-C4B0-4A5D-BBED-FB8F704923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737886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E12D4C-CE38-4DC2-8E3D-145E80EAF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0E5F68-5345-4D82-814F-9B972EE36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FA6192-E2C9-4C5F-9897-4646CF9A9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A0A175-3D32-4676-970E-37971605703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92811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E1CB4640-5143-4E39-AD67-9E13FCE34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5BD00EA0-2DF9-49F6-9F35-3C027E66D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A2A2202-5BE0-4534-A275-F05CA42BD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7ADCD0-3DED-4992-A896-8F33808B95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24738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36EEAA39-6CE3-41BF-AB07-8BC9B4100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5EC02D4D-3C2D-4F36-991A-9A64FC65E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215217B1-921F-4552-BAD8-D55634006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EA51E-8CF7-440F-BD87-9179ECA9D1C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60998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939CEE64-1AB2-4263-8598-D7CDEC8CE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FA808775-C822-4AB0-9E98-9E57DA4A9E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8C28F70B-CC1F-4F04-9F4C-0DAEAF782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FE6F17-BE03-460A-88F0-9BA20D07030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0595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2013DCE-1D6D-4594-8DCC-9E9A84CC5B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C58B4D32-38B8-4904-81F9-4D68570EA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878A2AC-79BF-40C9-B690-18EC1289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39622D-B8DC-45B7-8969-5F8320C1FF8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9082665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9B93E8AD-616C-450E-B15F-DD48BD511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C1C8287D-84EE-48BB-8335-301C39068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17B98ABF-7A13-4EDB-B875-F35E2B76CC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AB1AFC-1996-450A-A3D6-94AFF78E376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174496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07913CA9-AD02-406C-816A-CCB21EFEA5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B39C033E-0475-49FB-B693-62EBE60BA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F31F5BBB-8A78-40EB-B06F-95DE58DCC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9D976C-98D2-4D33-B33B-821682A959C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52216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7DD0A6FC-0AF6-447A-BFBA-815AB50AB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BABADAA-4230-4709-BB67-D1B86D0E1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B46220A-E0AF-45DE-AF80-0DA52B82E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BB525E-560B-497F-82E8-A535204228F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0332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C3F8F-9D28-4741-8BE4-DB1DC0025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25158F-6396-4169-86C6-63FD56421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5FE71B-AA90-4DEF-96C9-3C01AB657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80DBFA-E632-410E-970B-792D4C4572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34249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BE269F-780D-4FDB-AB5B-26E5118E9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C6880F-C84B-4D61-80B6-F2F9F64A1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4B65B2-A754-439D-8B3D-6E818E2D0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A2650B-2884-4FEF-9099-90695D5284D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19395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1F3F5B93-47ED-4FA1-96D3-8489FA234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8EE08905-A85F-46D4-B516-8D1FC8FA5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19714EC1-B18A-47F7-9D36-E8A2210A6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58E14C-9828-4FE3-872C-724BB1E155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00743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1417190F-0B75-468E-9B47-BA1E310C3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FF91E8FB-A615-4D38-BD91-E57101DA0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A2AA52A9-B735-4F23-BA48-2E472DEB1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2FF7E3-BD40-490E-82E5-EB5DD0B5E6D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981948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85FBC8AA-B4DA-438C-969C-0359D23B44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C3086E25-909E-4E50-9E26-3E55DEEC0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E23EAAC0-337E-4EEF-B460-A1FC056F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683E1F-C220-4F5E-8132-A5C861CE45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914612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29240FC-5F83-4D59-8AE6-2DBB853D10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338331-8B4D-4CAD-96C0-7ED357A378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A6CE8A-A249-4E3A-9C46-6810359E9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6C767C-2325-4079-84E1-A7AFF7529F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328158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4">
            <a:extLst>
              <a:ext uri="{FF2B5EF4-FFF2-40B4-BE49-F238E27FC236}">
                <a16:creationId xmlns:a16="http://schemas.microsoft.com/office/drawing/2014/main" id="{5CF0383C-F36A-4950-9137-647A38CC4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>
            <a:extLst>
              <a:ext uri="{FF2B5EF4-FFF2-40B4-BE49-F238E27FC236}">
                <a16:creationId xmlns:a16="http://schemas.microsoft.com/office/drawing/2014/main" id="{B75BB891-BC22-4D92-BCC5-1ABBB558B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2F3882E1-66F3-41FA-9B9C-2AFA3D0B2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25711C-79B6-4597-B486-BE0C152F0EF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51042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6B0272AD-C2AD-4E6E-8DA2-6D97E9BC9E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7B9DED6C-C751-499E-887B-73A69893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92F1BDA1-3E25-4A34-8354-7268202C4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1CC0D1-33B7-4C67-B829-F5E57669720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692636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4">
            <a:extLst>
              <a:ext uri="{FF2B5EF4-FFF2-40B4-BE49-F238E27FC236}">
                <a16:creationId xmlns:a16="http://schemas.microsoft.com/office/drawing/2014/main" id="{4818FF2C-EE8B-48F3-AD7F-24F29DBA3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5">
            <a:extLst>
              <a:ext uri="{FF2B5EF4-FFF2-40B4-BE49-F238E27FC236}">
                <a16:creationId xmlns:a16="http://schemas.microsoft.com/office/drawing/2014/main" id="{8DD79157-402F-409C-897A-FF97B8A0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2B73061C-3F20-4D97-B0C9-810662AB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4AE9C1-F5B1-453C-83DD-8B2E272B8F3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481185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4">
            <a:extLst>
              <a:ext uri="{FF2B5EF4-FFF2-40B4-BE49-F238E27FC236}">
                <a16:creationId xmlns:a16="http://schemas.microsoft.com/office/drawing/2014/main" id="{32BB2E3E-3081-4BC3-BD1B-2D82502B2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5">
            <a:extLst>
              <a:ext uri="{FF2B5EF4-FFF2-40B4-BE49-F238E27FC236}">
                <a16:creationId xmlns:a16="http://schemas.microsoft.com/office/drawing/2014/main" id="{E8324FCC-A33A-4BA8-9380-6751FC1D0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>
            <a:extLst>
              <a:ext uri="{FF2B5EF4-FFF2-40B4-BE49-F238E27FC236}">
                <a16:creationId xmlns:a16="http://schemas.microsoft.com/office/drawing/2014/main" id="{46391BB9-2840-4F01-B158-C5E5A6C05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397D19-BD02-4EF5-8B92-AC17C77B13D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10429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B900470-BB3C-4D20-A623-3AE852F0A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E902FE-697D-42D4-A059-8B099BC6B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BFDD5E-C669-4896-9C39-7BD3C389C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7875D-E024-4A02-850F-64998BE9377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36731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576E5E2-2128-46C9-9CC7-5E5DA0AD2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22EC31-5BD3-444D-B74C-9C3F65CB0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9EC833D-31F0-44BB-9C01-218A627E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796878-8312-4B75-A732-30C37935D69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4748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21772C49-3199-4FD0-A113-D086C0649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8846D535-3942-4C48-82D2-E02C22106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EC4B198C-EE24-45DB-BDFC-BDFA634F8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320991-A954-44C5-BCA2-814C2929C1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309089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3F9FC7F6-F333-4CE0-ACB5-7A4CACD6A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2C6429FF-8B76-4B62-88A1-D640900C0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D3D9EB46-E19B-4255-854E-CF8CDD3C5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A0D621-34B8-4281-B5F8-98AD56D63F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7265172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6">
            <a:extLst>
              <a:ext uri="{FF2B5EF4-FFF2-40B4-BE49-F238E27FC236}">
                <a16:creationId xmlns:a16="http://schemas.microsoft.com/office/drawing/2014/main" id="{E29EF572-886A-430C-BA6B-CAB3655EF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7">
            <a:extLst>
              <a:ext uri="{FF2B5EF4-FFF2-40B4-BE49-F238E27FC236}">
                <a16:creationId xmlns:a16="http://schemas.microsoft.com/office/drawing/2014/main" id="{AEE8E123-C78B-4DCF-8D9B-066B40A7D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530C759B-FC91-4EBB-BBF3-D543BDF3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361061-FE7E-4AB4-BEF4-62A54A5D0E1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43255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6">
            <a:extLst>
              <a:ext uri="{FF2B5EF4-FFF2-40B4-BE49-F238E27FC236}">
                <a16:creationId xmlns:a16="http://schemas.microsoft.com/office/drawing/2014/main" id="{B1D41AD3-B42E-480D-81FE-6E9ABBA9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7">
            <a:extLst>
              <a:ext uri="{FF2B5EF4-FFF2-40B4-BE49-F238E27FC236}">
                <a16:creationId xmlns:a16="http://schemas.microsoft.com/office/drawing/2014/main" id="{2E52BE0B-CF51-49FF-8197-52EDF2FDA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8BF97D43-E7B8-4D0C-9499-48E1182B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AD43F7-B993-4E92-BEFB-C8BDA7B02E0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0251192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6">
            <a:extLst>
              <a:ext uri="{FF2B5EF4-FFF2-40B4-BE49-F238E27FC236}">
                <a16:creationId xmlns:a16="http://schemas.microsoft.com/office/drawing/2014/main" id="{E1F88092-1477-4E97-86E0-412BE74D3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7">
            <a:extLst>
              <a:ext uri="{FF2B5EF4-FFF2-40B4-BE49-F238E27FC236}">
                <a16:creationId xmlns:a16="http://schemas.microsoft.com/office/drawing/2014/main" id="{B257E4C9-DACA-43DA-99E6-65756EA9C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F284D103-6D1D-443B-9A41-48F6C0095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E53FD8-6A75-44FC-983A-CAB9C3078C3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598789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6">
            <a:extLst>
              <a:ext uri="{FF2B5EF4-FFF2-40B4-BE49-F238E27FC236}">
                <a16:creationId xmlns:a16="http://schemas.microsoft.com/office/drawing/2014/main" id="{4975E47E-6686-4412-8D6A-97161EA24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7">
            <a:extLst>
              <a:ext uri="{FF2B5EF4-FFF2-40B4-BE49-F238E27FC236}">
                <a16:creationId xmlns:a16="http://schemas.microsoft.com/office/drawing/2014/main" id="{596B3201-3845-49BF-B520-9CD26A4F1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id="{4F4E006B-A4D1-4705-B5A3-69F25F29E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3B6207-677B-496B-8534-75D70DFFD0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22591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CFCF51C9-B6ED-4CAC-9C89-3D8FFB669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19E152E8-36C0-428F-88E8-8E0DCBDCC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63E86C2A-6205-4316-A140-B67FDCCF3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39E872-6D5D-419A-BD34-D149D95C055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7079530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30424CF-4F49-4E48-AE4E-B18C5B6B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05D5AA8-7ED3-41DD-9C0F-2EFB6E50D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AE63FD0-98DA-4BD4-BD89-D23755F2D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05A7EB-D5BA-4A5A-9DCB-99501AEDE8B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794016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6">
            <a:extLst>
              <a:ext uri="{FF2B5EF4-FFF2-40B4-BE49-F238E27FC236}">
                <a16:creationId xmlns:a16="http://schemas.microsoft.com/office/drawing/2014/main" id="{4DFC7DF0-E5CD-4268-B23D-8DA94DDE9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7">
            <a:extLst>
              <a:ext uri="{FF2B5EF4-FFF2-40B4-BE49-F238E27FC236}">
                <a16:creationId xmlns:a16="http://schemas.microsoft.com/office/drawing/2014/main" id="{A31D4BD9-87E1-45E8-A5F8-F88B854FE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8">
            <a:extLst>
              <a:ext uri="{FF2B5EF4-FFF2-40B4-BE49-F238E27FC236}">
                <a16:creationId xmlns:a16="http://schemas.microsoft.com/office/drawing/2014/main" id="{5612A3A2-2DFF-44A2-BAFD-0CC3399F0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7D59DC-D8EC-4FD2-8367-834FFA4241C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4217632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6">
            <a:extLst>
              <a:ext uri="{FF2B5EF4-FFF2-40B4-BE49-F238E27FC236}">
                <a16:creationId xmlns:a16="http://schemas.microsoft.com/office/drawing/2014/main" id="{5E0CE56F-F05D-49BB-8402-C8D22A231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7">
            <a:extLst>
              <a:ext uri="{FF2B5EF4-FFF2-40B4-BE49-F238E27FC236}">
                <a16:creationId xmlns:a16="http://schemas.microsoft.com/office/drawing/2014/main" id="{F3AFFFDB-F02A-4DB2-A314-D9DC9F0C89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8">
            <a:extLst>
              <a:ext uri="{FF2B5EF4-FFF2-40B4-BE49-F238E27FC236}">
                <a16:creationId xmlns:a16="http://schemas.microsoft.com/office/drawing/2014/main" id="{EB73476C-AC72-4DA4-932D-57C3555B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6F81FD-BFE5-4280-B5FE-F25D6CCCD37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9380569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6">
            <a:extLst>
              <a:ext uri="{FF2B5EF4-FFF2-40B4-BE49-F238E27FC236}">
                <a16:creationId xmlns:a16="http://schemas.microsoft.com/office/drawing/2014/main" id="{19060972-55F1-49B2-AF7F-CBE26D03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7">
            <a:extLst>
              <a:ext uri="{FF2B5EF4-FFF2-40B4-BE49-F238E27FC236}">
                <a16:creationId xmlns:a16="http://schemas.microsoft.com/office/drawing/2014/main" id="{5E228D9E-058C-41BB-BB0B-E0F5D19D7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id="{58AC5F70-F271-44AC-AD62-1ED7A24ED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BE5BC1-65EB-4A8E-9D8C-28A276BAF79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636108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6">
            <a:extLst>
              <a:ext uri="{FF2B5EF4-FFF2-40B4-BE49-F238E27FC236}">
                <a16:creationId xmlns:a16="http://schemas.microsoft.com/office/drawing/2014/main" id="{370F4229-0112-49A3-82B7-BEA3C9C00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7">
            <a:extLst>
              <a:ext uri="{FF2B5EF4-FFF2-40B4-BE49-F238E27FC236}">
                <a16:creationId xmlns:a16="http://schemas.microsoft.com/office/drawing/2014/main" id="{FCA85279-A5CD-4048-8FCF-67A5D728C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8">
            <a:extLst>
              <a:ext uri="{FF2B5EF4-FFF2-40B4-BE49-F238E27FC236}">
                <a16:creationId xmlns:a16="http://schemas.microsoft.com/office/drawing/2014/main" id="{9B62FF9C-C3D6-4935-9E85-72DFD4A32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33DDAB-0D5D-4CF2-A424-39366D311F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82501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6">
            <a:extLst>
              <a:ext uri="{FF2B5EF4-FFF2-40B4-BE49-F238E27FC236}">
                <a16:creationId xmlns:a16="http://schemas.microsoft.com/office/drawing/2014/main" id="{1904CFA2-685E-43DB-A48D-0E028F71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7">
            <a:extLst>
              <a:ext uri="{FF2B5EF4-FFF2-40B4-BE49-F238E27FC236}">
                <a16:creationId xmlns:a16="http://schemas.microsoft.com/office/drawing/2014/main" id="{5F59B112-CEA0-4F15-8423-2A94D7B65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C745A922-041C-4D89-99EF-9CF8DF3FB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D28538-C9BC-4FF1-AD7D-FD49F8C0F5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92927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6">
            <a:extLst>
              <a:ext uri="{FF2B5EF4-FFF2-40B4-BE49-F238E27FC236}">
                <a16:creationId xmlns:a16="http://schemas.microsoft.com/office/drawing/2014/main" id="{108EF97D-E2D1-4694-84C6-CF1A680D9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7">
            <a:extLst>
              <a:ext uri="{FF2B5EF4-FFF2-40B4-BE49-F238E27FC236}">
                <a16:creationId xmlns:a16="http://schemas.microsoft.com/office/drawing/2014/main" id="{601D542D-3B3F-405B-BADD-96D603AFB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8">
            <a:extLst>
              <a:ext uri="{FF2B5EF4-FFF2-40B4-BE49-F238E27FC236}">
                <a16:creationId xmlns:a16="http://schemas.microsoft.com/office/drawing/2014/main" id="{EDC6F9AB-7859-4B41-8AA3-50371569C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0B7640-76C3-4B3E-8286-76B2A96BD46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4369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9592B4F0-BDEB-4EC2-879A-60C86D059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969E14FF-0931-40D9-8CF7-17F70849D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523AB7ED-6B08-4B95-B3AA-B70182B7C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8CA7C1-2CDB-4912-8136-EFA5227CD0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09151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BC8787BC-CA29-437D-88DA-99047AACB6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CDF51123-8EA8-4ADB-AEBD-27FAAF763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69BE732B-7D20-40DF-8E23-B320B6981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2E81D5-10A2-4272-9D5B-B40634A4681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74625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DF9EDDAF-9CBD-4251-95EC-5D2A5B27EF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0888A9E3-6D04-4924-AD5C-B1A8883E3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B7824E09-B874-40A4-BDC5-2D05F1B05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706BD3-E517-412D-B0A4-01CEE8C9EC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80604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E9F3244C-056D-48C0-BADC-A62EB1578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71910BD4-0BC9-4B64-A2B9-E81DE97A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B75FEB67-2722-45EB-9FD6-CE1D925AC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86D3FF-8133-4D86-BFD1-BEA3F84F31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376002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2">
            <a:extLst>
              <a:ext uri="{FF2B5EF4-FFF2-40B4-BE49-F238E27FC236}">
                <a16:creationId xmlns:a16="http://schemas.microsoft.com/office/drawing/2014/main" id="{F8F7EB49-22B2-47A5-9816-6DC942134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75CEEDC7-AC4B-4D62-9BDB-9826CD0D3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7D6FF8E7-E588-44DA-BAE4-AA683836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6103B8-2B7D-4DF2-B8EC-DF2E9D969AA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856052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2">
            <a:extLst>
              <a:ext uri="{FF2B5EF4-FFF2-40B4-BE49-F238E27FC236}">
                <a16:creationId xmlns:a16="http://schemas.microsoft.com/office/drawing/2014/main" id="{11F410BD-A262-4A3B-8E1E-CB8C7523B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3">
            <a:extLst>
              <a:ext uri="{FF2B5EF4-FFF2-40B4-BE49-F238E27FC236}">
                <a16:creationId xmlns:a16="http://schemas.microsoft.com/office/drawing/2014/main" id="{E9D21526-C9AC-47EE-85E4-384727F1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>
            <a:extLst>
              <a:ext uri="{FF2B5EF4-FFF2-40B4-BE49-F238E27FC236}">
                <a16:creationId xmlns:a16="http://schemas.microsoft.com/office/drawing/2014/main" id="{A19953F1-48E1-48BD-A16B-683EC7CB0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A5EECD5-BD1A-4A59-A97B-7D55A78750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831308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936E731-CF72-452C-85A0-6C90C8A62F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8587F78-268D-47D1-ABBB-274FF253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306633D-8769-4B5E-B8B2-E81F56AE7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FEE28A-ED40-40A6-B814-9422FC732C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23110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2">
            <a:extLst>
              <a:ext uri="{FF2B5EF4-FFF2-40B4-BE49-F238E27FC236}">
                <a16:creationId xmlns:a16="http://schemas.microsoft.com/office/drawing/2014/main" id="{E13F605F-F375-4FD3-80EE-F021F73144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3">
            <a:extLst>
              <a:ext uri="{FF2B5EF4-FFF2-40B4-BE49-F238E27FC236}">
                <a16:creationId xmlns:a16="http://schemas.microsoft.com/office/drawing/2014/main" id="{0C414D77-1679-4C8D-8CE1-CADFF1906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4">
            <a:extLst>
              <a:ext uri="{FF2B5EF4-FFF2-40B4-BE49-F238E27FC236}">
                <a16:creationId xmlns:a16="http://schemas.microsoft.com/office/drawing/2014/main" id="{7F511B7B-3B58-4059-AB7E-2A8C877A9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6FFBE6-DBDF-4AB3-B120-7222449AFBB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6256323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">
            <a:extLst>
              <a:ext uri="{FF2B5EF4-FFF2-40B4-BE49-F238E27FC236}">
                <a16:creationId xmlns:a16="http://schemas.microsoft.com/office/drawing/2014/main" id="{CD791E72-5383-4F41-BFA4-41CE01401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3A5B6923-60BE-4410-A4AF-2C94C47F9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7A554294-0802-49FD-971D-21E9FD1D4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A026F-F9CE-45A3-B2C7-3124850658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1982253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2">
            <a:extLst>
              <a:ext uri="{FF2B5EF4-FFF2-40B4-BE49-F238E27FC236}">
                <a16:creationId xmlns:a16="http://schemas.microsoft.com/office/drawing/2014/main" id="{CE6698AE-05CB-4D87-92B9-682C14D3D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3">
            <a:extLst>
              <a:ext uri="{FF2B5EF4-FFF2-40B4-BE49-F238E27FC236}">
                <a16:creationId xmlns:a16="http://schemas.microsoft.com/office/drawing/2014/main" id="{8FB10331-6B62-4E14-A36F-ECC91732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>
            <a:extLst>
              <a:ext uri="{FF2B5EF4-FFF2-40B4-BE49-F238E27FC236}">
                <a16:creationId xmlns:a16="http://schemas.microsoft.com/office/drawing/2014/main" id="{C5DA96C1-E2AB-49DB-9152-1C0B71B70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FCFAAE-3E14-4895-98C4-BFB5BC54B9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25049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5883A64F-C87A-4FFC-9D1B-1E2642588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E3784144-0AE2-47E4-930B-88BC49050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175C95B8-FF8D-4CF8-A1FA-252FF3994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8F2381-4C90-49D4-B429-F2326EA3107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56931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2">
            <a:extLst>
              <a:ext uri="{FF2B5EF4-FFF2-40B4-BE49-F238E27FC236}">
                <a16:creationId xmlns:a16="http://schemas.microsoft.com/office/drawing/2014/main" id="{36F10E8B-D087-44DB-84E6-89873C2F55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3">
            <a:extLst>
              <a:ext uri="{FF2B5EF4-FFF2-40B4-BE49-F238E27FC236}">
                <a16:creationId xmlns:a16="http://schemas.microsoft.com/office/drawing/2014/main" id="{F9295159-90CE-419B-B0A5-C204F52CD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>
            <a:extLst>
              <a:ext uri="{FF2B5EF4-FFF2-40B4-BE49-F238E27FC236}">
                <a16:creationId xmlns:a16="http://schemas.microsoft.com/office/drawing/2014/main" id="{A46099B2-CCBD-442E-B226-C753F04A4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DA35DA-9773-4AF6-ABAF-91A4A029B7A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59343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2981252D-F621-4520-BFA5-CA0591B04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EC13F40E-858E-4B77-AB4C-39F915F86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4AB519F5-5557-4A3E-90DA-95FA8451A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3DDF7-2DE2-4116-9F35-D2A0ACE640A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095944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67C96F05-37A4-47DD-9592-A9D27803F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9737C3DE-C6F5-448C-AAAD-051C739E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7E46D86A-C2DF-4BD5-8375-B83555B0E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AD22B1-5D54-4194-9687-EBF938B2A80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74041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35F2862A-5B57-4213-946F-597F80095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F0D4C678-B221-4C13-8AB8-B74932877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CC88771F-6815-40B8-9764-F19694B53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D7B762-027B-4E27-80E8-DAF8D4F950D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38406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4820201F-2391-4CCC-BD8F-F0F19CC8D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20404483-77D0-4AF4-9062-B191200BE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2155B774-0275-4AE8-8CE2-0653CA34A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9FDC0-5421-4E30-AF8B-CD8E4CF4550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1393471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1">
            <a:extLst>
              <a:ext uri="{FF2B5EF4-FFF2-40B4-BE49-F238E27FC236}">
                <a16:creationId xmlns:a16="http://schemas.microsoft.com/office/drawing/2014/main" id="{241DDC0A-4D09-4091-872C-ED0DDE71B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D7742BDE-539B-47CA-8FA3-FDAC0E71E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F27E7ADF-C0A6-421C-996B-FA9614EFC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1EF65C-2C10-472F-9739-6E16CA2392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542473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1">
            <a:extLst>
              <a:ext uri="{FF2B5EF4-FFF2-40B4-BE49-F238E27FC236}">
                <a16:creationId xmlns:a16="http://schemas.microsoft.com/office/drawing/2014/main" id="{F26CB59B-B8EE-4995-B9AD-0BADDE8E86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">
            <a:extLst>
              <a:ext uri="{FF2B5EF4-FFF2-40B4-BE49-F238E27FC236}">
                <a16:creationId xmlns:a16="http://schemas.microsoft.com/office/drawing/2014/main" id="{36A9664A-B272-479C-AF3B-4F06707A7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C1C8A5BF-D207-4B75-9E03-0D7F56BE5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9F2CD-FE7E-4206-BFB9-71A41CE7579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12889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1">
            <a:extLst>
              <a:ext uri="{FF2B5EF4-FFF2-40B4-BE49-F238E27FC236}">
                <a16:creationId xmlns:a16="http://schemas.microsoft.com/office/drawing/2014/main" id="{5A3C5B76-407D-4666-BD3B-0EC3027D0A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">
            <a:extLst>
              <a:ext uri="{FF2B5EF4-FFF2-40B4-BE49-F238E27FC236}">
                <a16:creationId xmlns:a16="http://schemas.microsoft.com/office/drawing/2014/main" id="{EA490A7E-B321-4675-AD24-501D1EB1A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BAEA1AB3-214E-451F-96E2-33608B3A6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58B8A5D-05D8-47D8-A612-9CD1CC96F7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384521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385BBD7-AC79-4D36-8613-0DBD44470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599B31-563F-440C-AAF6-FD5DB28AB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38952F-1BDA-4707-97CB-7932F1EBF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4E4BEC-4331-4B5F-B1C8-C5DDDF726D2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91829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">
            <a:extLst>
              <a:ext uri="{FF2B5EF4-FFF2-40B4-BE49-F238E27FC236}">
                <a16:creationId xmlns:a16="http://schemas.microsoft.com/office/drawing/2014/main" id="{785D2D96-E341-4B1B-9552-F59D60314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E0D0413B-FD3B-49E3-847C-1C3C22F17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D4674650-3A40-4CA6-856A-1A560E639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E73081-0039-4D10-9189-30CC01192F9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956161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1">
            <a:extLst>
              <a:ext uri="{FF2B5EF4-FFF2-40B4-BE49-F238E27FC236}">
                <a16:creationId xmlns:a16="http://schemas.microsoft.com/office/drawing/2014/main" id="{4D3AB7A6-272D-47A3-A733-4C863087C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">
            <a:extLst>
              <a:ext uri="{FF2B5EF4-FFF2-40B4-BE49-F238E27FC236}">
                <a16:creationId xmlns:a16="http://schemas.microsoft.com/office/drawing/2014/main" id="{277A06F7-2FDF-4A16-8841-42BF566D1E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3">
            <a:extLst>
              <a:ext uri="{FF2B5EF4-FFF2-40B4-BE49-F238E27FC236}">
                <a16:creationId xmlns:a16="http://schemas.microsoft.com/office/drawing/2014/main" id="{25BCE1DE-E50F-4C2A-86EF-F0DE6E6E2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4580C-9CB4-45D1-80A4-E4E74749DCA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473178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2F34CBFF-4C8D-40D6-BFC7-116663B74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64C6FEB6-5E20-4A13-9F19-2B4FDA10F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F38B7D9B-7D3C-40EF-9A51-3227F1503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2805E-594A-4654-BB73-7D4F1E5B58F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611220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1">
            <a:extLst>
              <a:ext uri="{FF2B5EF4-FFF2-40B4-BE49-F238E27FC236}">
                <a16:creationId xmlns:a16="http://schemas.microsoft.com/office/drawing/2014/main" id="{D13D47EF-23BD-4F65-B2D9-10DB5C6AE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">
            <a:extLst>
              <a:ext uri="{FF2B5EF4-FFF2-40B4-BE49-F238E27FC236}">
                <a16:creationId xmlns:a16="http://schemas.microsoft.com/office/drawing/2014/main" id="{077E7656-8706-4782-BCE1-30DB6A8A3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3">
            <a:extLst>
              <a:ext uri="{FF2B5EF4-FFF2-40B4-BE49-F238E27FC236}">
                <a16:creationId xmlns:a16="http://schemas.microsoft.com/office/drawing/2014/main" id="{6457F4EC-F3D4-4A78-9F38-D4AB474C6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4F89ED-3F63-40DC-B1A2-DAF1F8E312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1153973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AAF2A78C-C796-467D-B3B1-6EB6A3C06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2AA4045B-DFF7-44EC-851E-94E698636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8345D107-7005-48D6-8014-14DCB897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D15A30-FEC1-4D15-8108-A7508C5EE40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73360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FAB796A8-3772-463C-83D7-FBF768856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B979BCB-0BF9-4BEF-90FD-5BA1440C0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EB0CDA4-8ECE-4CD3-A55D-9ACBE4644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60F878-41A2-40E4-8F4E-64826766231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21008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DC57FDF0-E49F-4025-8264-6F2962868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DFE6817A-CFCD-4059-85EC-4EB05B278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4FFEF7AA-DA29-45D7-BB4D-F35CFB073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5F5989-AFB7-4D63-ABE3-EAF26BBE57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9048013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E2AFCE15-A59C-4492-99AD-410A0D9AE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131DA287-F23D-48EE-B016-77432654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E3B7B1E9-51B4-4D81-82A5-2C006780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314C3C8-DBD0-4203-AD73-7C9D65534E5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122028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8400075-4827-4DA7-A7E1-17413C14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527449-A3B5-41DD-823C-839453D0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11B911-34D8-4DD0-B858-E87DD893B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4DA6C1-2C89-4CE9-99AA-B37F0D7B5C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694661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4">
            <a:extLst>
              <a:ext uri="{FF2B5EF4-FFF2-40B4-BE49-F238E27FC236}">
                <a16:creationId xmlns:a16="http://schemas.microsoft.com/office/drawing/2014/main" id="{BB3430B5-D9DE-4C47-A285-AB1315E7D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5">
            <a:extLst>
              <a:ext uri="{FF2B5EF4-FFF2-40B4-BE49-F238E27FC236}">
                <a16:creationId xmlns:a16="http://schemas.microsoft.com/office/drawing/2014/main" id="{73133FE4-58F1-4E5E-BF7C-BF7CE4564B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>
            <a:extLst>
              <a:ext uri="{FF2B5EF4-FFF2-40B4-BE49-F238E27FC236}">
                <a16:creationId xmlns:a16="http://schemas.microsoft.com/office/drawing/2014/main" id="{DBCB951C-B8D4-4645-B50E-C1342C9D8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83F29D-DD12-4380-860D-26FEECC8EE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1410002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4">
            <a:extLst>
              <a:ext uri="{FF2B5EF4-FFF2-40B4-BE49-F238E27FC236}">
                <a16:creationId xmlns:a16="http://schemas.microsoft.com/office/drawing/2014/main" id="{3431E7FC-0B1A-40E7-A10A-DEAD30A68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5">
            <a:extLst>
              <a:ext uri="{FF2B5EF4-FFF2-40B4-BE49-F238E27FC236}">
                <a16:creationId xmlns:a16="http://schemas.microsoft.com/office/drawing/2014/main" id="{AA662EA1-3631-4D20-881A-BB6895FB5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6">
            <a:extLst>
              <a:ext uri="{FF2B5EF4-FFF2-40B4-BE49-F238E27FC236}">
                <a16:creationId xmlns:a16="http://schemas.microsoft.com/office/drawing/2014/main" id="{E3281588-120F-49BB-88FC-EDBC7A10E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D4AEF1-AED6-4B13-97D8-95D1E672472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63938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4">
            <a:extLst>
              <a:ext uri="{FF2B5EF4-FFF2-40B4-BE49-F238E27FC236}">
                <a16:creationId xmlns:a16="http://schemas.microsoft.com/office/drawing/2014/main" id="{D58E1DE3-A847-4673-BF56-E08867BF7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5">
            <a:extLst>
              <a:ext uri="{FF2B5EF4-FFF2-40B4-BE49-F238E27FC236}">
                <a16:creationId xmlns:a16="http://schemas.microsoft.com/office/drawing/2014/main" id="{E00744A5-F184-46F3-B36C-33550A5B5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6">
            <a:extLst>
              <a:ext uri="{FF2B5EF4-FFF2-40B4-BE49-F238E27FC236}">
                <a16:creationId xmlns:a16="http://schemas.microsoft.com/office/drawing/2014/main" id="{6368E1C2-1A12-4F03-9533-9B8E102D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D2B643-4CAF-4BB2-BD0E-AE8347526D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2031987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D70B4D0-FABA-4B5A-B9C5-AD3A7DC95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D59393D-6937-44E2-B444-39AC1C00C6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140D02B-9E6B-4471-BAC9-AEEE5A5F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32D48E-8066-4A0C-AA96-433110EA7D6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6092870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56E3BDC-809E-4695-9BB9-2414FD9AA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CC2626-F8CB-4326-8BCE-9C0AE7523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4FCD5E5-6062-447F-A2E8-F57964EE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2185D-4CC1-4B14-9531-02583A8B726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595640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2D9266DC-2892-4535-9F3E-0865021F2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11111136-B49E-4B6D-AEA9-93C4C7A1B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87C8307F-62EB-4AC4-8E2E-7E6520902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E88393-F451-4F95-B574-5A5D968702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4571034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4">
            <a:extLst>
              <a:ext uri="{FF2B5EF4-FFF2-40B4-BE49-F238E27FC236}">
                <a16:creationId xmlns:a16="http://schemas.microsoft.com/office/drawing/2014/main" id="{103F9932-913C-4F1C-9DAE-597C54220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5">
            <a:extLst>
              <a:ext uri="{FF2B5EF4-FFF2-40B4-BE49-F238E27FC236}">
                <a16:creationId xmlns:a16="http://schemas.microsoft.com/office/drawing/2014/main" id="{7D0BD731-6333-458D-A8C6-A02EFBBF1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6">
            <a:extLst>
              <a:ext uri="{FF2B5EF4-FFF2-40B4-BE49-F238E27FC236}">
                <a16:creationId xmlns:a16="http://schemas.microsoft.com/office/drawing/2014/main" id="{2F76D72F-05A2-4995-BF51-224AD9950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686C87-49C9-4CBE-BA2C-8ACC4DC3E2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1098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102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101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104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09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11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11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11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2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12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123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126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3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theme" Target="../theme/theme1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145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49.xml"/><Relationship Id="rId12" Type="http://schemas.openxmlformats.org/officeDocument/2006/relationships/theme" Target="../theme/theme14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144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147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5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1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156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60.xml"/><Relationship Id="rId12" Type="http://schemas.openxmlformats.org/officeDocument/2006/relationships/theme" Target="../theme/theme15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155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54.xml"/><Relationship Id="rId6" Type="http://schemas.openxmlformats.org/officeDocument/2006/relationships/slideLayout" Target="../slideLayouts/slideLayout159.xml"/><Relationship Id="rId11" Type="http://schemas.openxmlformats.org/officeDocument/2006/relationships/slideLayout" Target="../slideLayouts/slideLayout164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158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6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7.xml"/><Relationship Id="rId9" Type="http://schemas.openxmlformats.org/officeDocument/2006/relationships/slideLayout" Target="../slideLayouts/slideLayout162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2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167.xml"/><Relationship Id="rId7" Type="http://schemas.openxmlformats.org/officeDocument/2006/relationships/slideLayout" Target="../slideLayouts/slideLayout17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6.xml"/><Relationship Id="rId1" Type="http://schemas.openxmlformats.org/officeDocument/2006/relationships/slideLayout" Target="../slideLayouts/slideLayout165.xml"/><Relationship Id="rId6" Type="http://schemas.openxmlformats.org/officeDocument/2006/relationships/slideLayout" Target="../slideLayouts/slideLayout170.xml"/><Relationship Id="rId11" Type="http://schemas.openxmlformats.org/officeDocument/2006/relationships/slideLayout" Target="../slideLayouts/slideLayout175.xml"/><Relationship Id="rId5" Type="http://schemas.openxmlformats.org/officeDocument/2006/relationships/slideLayout" Target="../slideLayouts/slideLayout169.xml"/><Relationship Id="rId15" Type="http://schemas.openxmlformats.org/officeDocument/2006/relationships/image" Target="../media/image17.jpeg"/><Relationship Id="rId10" Type="http://schemas.openxmlformats.org/officeDocument/2006/relationships/slideLayout" Target="../slideLayouts/slideLayout174.xml"/><Relationship Id="rId4" Type="http://schemas.openxmlformats.org/officeDocument/2006/relationships/slideLayout" Target="../slideLayouts/slideLayout168.xml"/><Relationship Id="rId9" Type="http://schemas.openxmlformats.org/officeDocument/2006/relationships/slideLayout" Target="../slideLayouts/slideLayout173.xml"/><Relationship Id="rId14" Type="http://schemas.openxmlformats.org/officeDocument/2006/relationships/image" Target="../media/image14.jpeg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178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2.xml"/><Relationship Id="rId12" Type="http://schemas.openxmlformats.org/officeDocument/2006/relationships/theme" Target="../theme/theme17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177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180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85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4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189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93.xml"/><Relationship Id="rId12" Type="http://schemas.openxmlformats.org/officeDocument/2006/relationships/theme" Target="../theme/theme18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188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87.xml"/><Relationship Id="rId6" Type="http://schemas.openxmlformats.org/officeDocument/2006/relationships/slideLayout" Target="../slideLayouts/slideLayout192.xml"/><Relationship Id="rId11" Type="http://schemas.openxmlformats.org/officeDocument/2006/relationships/slideLayout" Target="../slideLayouts/slideLayout197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191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196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90.xml"/><Relationship Id="rId9" Type="http://schemas.openxmlformats.org/officeDocument/2006/relationships/slideLayout" Target="../slideLayouts/slideLayout195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5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200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04.xml"/><Relationship Id="rId12" Type="http://schemas.openxmlformats.org/officeDocument/2006/relationships/theme" Target="../theme/theme19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199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98.xml"/><Relationship Id="rId6" Type="http://schemas.openxmlformats.org/officeDocument/2006/relationships/slideLayout" Target="../slideLayouts/slideLayout203.xml"/><Relationship Id="rId11" Type="http://schemas.openxmlformats.org/officeDocument/2006/relationships/slideLayout" Target="../slideLayouts/slideLayout208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202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07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01.xml"/><Relationship Id="rId9" Type="http://schemas.openxmlformats.org/officeDocument/2006/relationships/slideLayout" Target="../slideLayouts/slideLayout206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6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211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15.xml"/><Relationship Id="rId12" Type="http://schemas.openxmlformats.org/officeDocument/2006/relationships/theme" Target="../theme/theme20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210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09.xml"/><Relationship Id="rId6" Type="http://schemas.openxmlformats.org/officeDocument/2006/relationships/slideLayout" Target="../slideLayouts/slideLayout214.xml"/><Relationship Id="rId11" Type="http://schemas.openxmlformats.org/officeDocument/2006/relationships/slideLayout" Target="../slideLayouts/slideLayout219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213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18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12.xml"/><Relationship Id="rId9" Type="http://schemas.openxmlformats.org/officeDocument/2006/relationships/slideLayout" Target="../slideLayouts/slideLayout217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7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222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26.xml"/><Relationship Id="rId12" Type="http://schemas.openxmlformats.org/officeDocument/2006/relationships/theme" Target="../theme/theme21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221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20.xml"/><Relationship Id="rId6" Type="http://schemas.openxmlformats.org/officeDocument/2006/relationships/slideLayout" Target="../slideLayouts/slideLayout225.xml"/><Relationship Id="rId11" Type="http://schemas.openxmlformats.org/officeDocument/2006/relationships/slideLayout" Target="../slideLayouts/slideLayout230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224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29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23.xml"/><Relationship Id="rId9" Type="http://schemas.openxmlformats.org/officeDocument/2006/relationships/slideLayout" Target="../slideLayouts/slideLayout228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23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37.xml"/><Relationship Id="rId12" Type="http://schemas.openxmlformats.org/officeDocument/2006/relationships/theme" Target="../theme/theme22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23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235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4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9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244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48.xml"/><Relationship Id="rId12" Type="http://schemas.openxmlformats.org/officeDocument/2006/relationships/theme" Target="../theme/theme23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243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42.xml"/><Relationship Id="rId6" Type="http://schemas.openxmlformats.org/officeDocument/2006/relationships/slideLayout" Target="../slideLayouts/slideLayout247.xml"/><Relationship Id="rId11" Type="http://schemas.openxmlformats.org/officeDocument/2006/relationships/slideLayout" Target="../slideLayouts/slideLayout252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246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51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45.xml"/><Relationship Id="rId9" Type="http://schemas.openxmlformats.org/officeDocument/2006/relationships/slideLayout" Target="../slideLayouts/slideLayout250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255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59.xml"/><Relationship Id="rId12" Type="http://schemas.openxmlformats.org/officeDocument/2006/relationships/theme" Target="../theme/theme24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254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257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62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1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266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270.xml"/><Relationship Id="rId12" Type="http://schemas.openxmlformats.org/officeDocument/2006/relationships/theme" Target="../theme/theme25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265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264.xml"/><Relationship Id="rId6" Type="http://schemas.openxmlformats.org/officeDocument/2006/relationships/slideLayout" Target="../slideLayouts/slideLayout269.xml"/><Relationship Id="rId11" Type="http://schemas.openxmlformats.org/officeDocument/2006/relationships/slideLayout" Target="../slideLayouts/slideLayout274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268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27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267.xml"/><Relationship Id="rId9" Type="http://schemas.openxmlformats.org/officeDocument/2006/relationships/slideLayout" Target="../slideLayouts/slideLayout272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2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277.xml"/><Relationship Id="rId7" Type="http://schemas.openxmlformats.org/officeDocument/2006/relationships/slideLayout" Target="../slideLayouts/slideLayout281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6.xml"/><Relationship Id="rId1" Type="http://schemas.openxmlformats.org/officeDocument/2006/relationships/slideLayout" Target="../slideLayouts/slideLayout275.xml"/><Relationship Id="rId6" Type="http://schemas.openxmlformats.org/officeDocument/2006/relationships/slideLayout" Target="../slideLayouts/slideLayout280.xml"/><Relationship Id="rId11" Type="http://schemas.openxmlformats.org/officeDocument/2006/relationships/slideLayout" Target="../slideLayouts/slideLayout285.xml"/><Relationship Id="rId5" Type="http://schemas.openxmlformats.org/officeDocument/2006/relationships/slideLayout" Target="../slideLayouts/slideLayout279.xml"/><Relationship Id="rId15" Type="http://schemas.openxmlformats.org/officeDocument/2006/relationships/image" Target="../media/image20.png"/><Relationship Id="rId10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78.xml"/><Relationship Id="rId9" Type="http://schemas.openxmlformats.org/officeDocument/2006/relationships/slideLayout" Target="../slideLayouts/slideLayout283.xml"/><Relationship Id="rId14" Type="http://schemas.openxmlformats.org/officeDocument/2006/relationships/image" Target="../media/image19.gif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3.xml"/><Relationship Id="rId13" Type="http://schemas.openxmlformats.org/officeDocument/2006/relationships/image" Target="../media/image18.jpeg"/><Relationship Id="rId3" Type="http://schemas.openxmlformats.org/officeDocument/2006/relationships/slideLayout" Target="../slideLayouts/slideLayout288.xml"/><Relationship Id="rId7" Type="http://schemas.openxmlformats.org/officeDocument/2006/relationships/slideLayout" Target="../slideLayouts/slideLayout292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7.xml"/><Relationship Id="rId1" Type="http://schemas.openxmlformats.org/officeDocument/2006/relationships/slideLayout" Target="../slideLayouts/slideLayout286.xml"/><Relationship Id="rId6" Type="http://schemas.openxmlformats.org/officeDocument/2006/relationships/slideLayout" Target="../slideLayouts/slideLayout291.xml"/><Relationship Id="rId11" Type="http://schemas.openxmlformats.org/officeDocument/2006/relationships/slideLayout" Target="../slideLayouts/slideLayout296.xml"/><Relationship Id="rId5" Type="http://schemas.openxmlformats.org/officeDocument/2006/relationships/slideLayout" Target="../slideLayouts/slideLayout290.xml"/><Relationship Id="rId10" Type="http://schemas.openxmlformats.org/officeDocument/2006/relationships/slideLayout" Target="../slideLayouts/slideLayout295.xml"/><Relationship Id="rId4" Type="http://schemas.openxmlformats.org/officeDocument/2006/relationships/slideLayout" Target="../slideLayouts/slideLayout289.xml"/><Relationship Id="rId9" Type="http://schemas.openxmlformats.org/officeDocument/2006/relationships/slideLayout" Target="../slideLayouts/slideLayout294.xml"/><Relationship Id="rId14" Type="http://schemas.openxmlformats.org/officeDocument/2006/relationships/image" Target="../media/image19.gif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4.xml"/><Relationship Id="rId3" Type="http://schemas.openxmlformats.org/officeDocument/2006/relationships/slideLayout" Target="../slideLayouts/slideLayout299.xml"/><Relationship Id="rId7" Type="http://schemas.openxmlformats.org/officeDocument/2006/relationships/slideLayout" Target="../slideLayouts/slideLayout303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8.xml"/><Relationship Id="rId1" Type="http://schemas.openxmlformats.org/officeDocument/2006/relationships/slideLayout" Target="../slideLayouts/slideLayout297.xml"/><Relationship Id="rId6" Type="http://schemas.openxmlformats.org/officeDocument/2006/relationships/slideLayout" Target="../slideLayouts/slideLayout302.xml"/><Relationship Id="rId11" Type="http://schemas.openxmlformats.org/officeDocument/2006/relationships/slideLayout" Target="../slideLayouts/slideLayout307.xml"/><Relationship Id="rId5" Type="http://schemas.openxmlformats.org/officeDocument/2006/relationships/slideLayout" Target="../slideLayouts/slideLayout301.xml"/><Relationship Id="rId10" Type="http://schemas.openxmlformats.org/officeDocument/2006/relationships/slideLayout" Target="../slideLayouts/slideLayout306.xml"/><Relationship Id="rId4" Type="http://schemas.openxmlformats.org/officeDocument/2006/relationships/slideLayout" Target="../slideLayouts/slideLayout300.xml"/><Relationship Id="rId9" Type="http://schemas.openxmlformats.org/officeDocument/2006/relationships/slideLayout" Target="../slideLayouts/slideLayout305.xml"/></Relationships>
</file>

<file path=ppt/slideMasters/_rels/slideMaster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theme" Target="../theme/theme29.xml"/><Relationship Id="rId1" Type="http://schemas.openxmlformats.org/officeDocument/2006/relationships/slideLayout" Target="../slideLayouts/slideLayout30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6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17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4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36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43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49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58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57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60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65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69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68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71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76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80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87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jpeg"/><Relationship Id="rId18" Type="http://schemas.openxmlformats.org/officeDocument/2006/relationships/image" Target="../media/image6.png"/><Relationship Id="rId26" Type="http://schemas.openxmlformats.org/officeDocument/2006/relationships/image" Target="../media/image14.jpeg"/><Relationship Id="rId3" Type="http://schemas.openxmlformats.org/officeDocument/2006/relationships/slideLayout" Target="../slideLayouts/slideLayout91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17" Type="http://schemas.openxmlformats.org/officeDocument/2006/relationships/image" Target="../media/image5.png"/><Relationship Id="rId25" Type="http://schemas.openxmlformats.org/officeDocument/2006/relationships/image" Target="../media/image13.jpeg"/><Relationship Id="rId2" Type="http://schemas.openxmlformats.org/officeDocument/2006/relationships/slideLayout" Target="../slideLayouts/slideLayout90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24" Type="http://schemas.openxmlformats.org/officeDocument/2006/relationships/image" Target="../media/image12.jpeg"/><Relationship Id="rId5" Type="http://schemas.openxmlformats.org/officeDocument/2006/relationships/slideLayout" Target="../slideLayouts/slideLayout93.xml"/><Relationship Id="rId15" Type="http://schemas.openxmlformats.org/officeDocument/2006/relationships/image" Target="../media/image3.png"/><Relationship Id="rId23" Type="http://schemas.openxmlformats.org/officeDocument/2006/relationships/image" Target="../media/image11.png"/><Relationship Id="rId10" Type="http://schemas.openxmlformats.org/officeDocument/2006/relationships/slideLayout" Target="../slideLayouts/slideLayout98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Relationship Id="rId14" Type="http://schemas.openxmlformats.org/officeDocument/2006/relationships/image" Target="../media/image2.png"/><Relationship Id="rId22" Type="http://schemas.openxmlformats.org/officeDocument/2006/relationships/image" Target="../media/image10.png"/><Relationship Id="rId27" Type="http://schemas.openxmlformats.org/officeDocument/2006/relationships/image" Target="../media/image15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8914653-CB65-485D-9097-7485346E2986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7" name="Рисунок 18" descr="4189028-thumb.png">
            <a:extLst>
              <a:ext uri="{FF2B5EF4-FFF2-40B4-BE49-F238E27FC236}">
                <a16:creationId xmlns:a16="http://schemas.microsoft.com/office/drawing/2014/main" id="{2E4C843F-4406-4716-847A-C7D87CFC7F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Рисунок 16" descr="4189028-thumb.png">
            <a:extLst>
              <a:ext uri="{FF2B5EF4-FFF2-40B4-BE49-F238E27FC236}">
                <a16:creationId xmlns:a16="http://schemas.microsoft.com/office/drawing/2014/main" id="{BA87A3B6-FC24-4425-9146-A10BD41A818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Рисунок 21" descr="4189028-thumb.png">
            <a:extLst>
              <a:ext uri="{FF2B5EF4-FFF2-40B4-BE49-F238E27FC236}">
                <a16:creationId xmlns:a16="http://schemas.microsoft.com/office/drawing/2014/main" id="{615B1A61-D45F-4FAE-9A9F-F139FC6194D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Рисунок 15" descr="4189028-thumb.png">
            <a:extLst>
              <a:ext uri="{FF2B5EF4-FFF2-40B4-BE49-F238E27FC236}">
                <a16:creationId xmlns:a16="http://schemas.microsoft.com/office/drawing/2014/main" id="{EA214FB1-039F-4DB0-A8D0-8CAC7CC027A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Рисунок 17" descr="4189028-thumb.png">
            <a:extLst>
              <a:ext uri="{FF2B5EF4-FFF2-40B4-BE49-F238E27FC236}">
                <a16:creationId xmlns:a16="http://schemas.microsoft.com/office/drawing/2014/main" id="{ECC4D138-136A-4B91-87F7-69399AD349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Рисунок 22" descr="4189028-thumb.png">
            <a:extLst>
              <a:ext uri="{FF2B5EF4-FFF2-40B4-BE49-F238E27FC236}">
                <a16:creationId xmlns:a16="http://schemas.microsoft.com/office/drawing/2014/main" id="{209511FC-FFCB-4761-B568-8729A6DFE76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Рисунок 20" descr="4189028-thumb.png">
            <a:extLst>
              <a:ext uri="{FF2B5EF4-FFF2-40B4-BE49-F238E27FC236}">
                <a16:creationId xmlns:a16="http://schemas.microsoft.com/office/drawing/2014/main" id="{09A4BB0E-BAC7-4BCD-B1CC-28888A5125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Рисунок 14" descr="4189028-thumb.png">
            <a:extLst>
              <a:ext uri="{FF2B5EF4-FFF2-40B4-BE49-F238E27FC236}">
                <a16:creationId xmlns:a16="http://schemas.microsoft.com/office/drawing/2014/main" id="{0D27D13B-834E-4136-887B-AC6460A449F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Рисунок 13" descr="4189028-thumb.png">
            <a:extLst>
              <a:ext uri="{FF2B5EF4-FFF2-40B4-BE49-F238E27FC236}">
                <a16:creationId xmlns:a16="http://schemas.microsoft.com/office/drawing/2014/main" id="{CC7F4F38-C1A4-4526-9CA9-011B648AB2E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Рисунок 19" descr="4189028-thumb.png">
            <a:extLst>
              <a:ext uri="{FF2B5EF4-FFF2-40B4-BE49-F238E27FC236}">
                <a16:creationId xmlns:a16="http://schemas.microsoft.com/office/drawing/2014/main" id="{04901ABD-C18A-4F05-90FF-180061405B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Рисунок 7" descr="6lzHbX_Fxz.jpg">
            <a:extLst>
              <a:ext uri="{FF2B5EF4-FFF2-40B4-BE49-F238E27FC236}">
                <a16:creationId xmlns:a16="http://schemas.microsoft.com/office/drawing/2014/main" id="{BDF8110B-3391-4EC1-88F1-D69E41415B4F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Рисунок 8" descr="i (6).jpg">
            <a:extLst>
              <a:ext uri="{FF2B5EF4-FFF2-40B4-BE49-F238E27FC236}">
                <a16:creationId xmlns:a16="http://schemas.microsoft.com/office/drawing/2014/main" id="{AB10F04D-425A-45AA-BB8A-B50913489E8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Рисунок 9" descr="i (5).jpg">
            <a:extLst>
              <a:ext uri="{FF2B5EF4-FFF2-40B4-BE49-F238E27FC236}">
                <a16:creationId xmlns:a16="http://schemas.microsoft.com/office/drawing/2014/main" id="{40D31ED1-0535-4631-9D63-DEFE474899DE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0" name="Рисунок 10" descr="божья коровка.jpg">
            <a:extLst>
              <a:ext uri="{FF2B5EF4-FFF2-40B4-BE49-F238E27FC236}">
                <a16:creationId xmlns:a16="http://schemas.microsoft.com/office/drawing/2014/main" id="{FDBBBE6F-C97C-41EE-AD67-62299F1E1469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5" name="Прямоугольник 24">
            <a:extLst>
              <a:ext uri="{FF2B5EF4-FFF2-40B4-BE49-F238E27FC236}">
                <a16:creationId xmlns:a16="http://schemas.microsoft.com/office/drawing/2014/main" id="{DECB12C3-FF93-498E-9B69-FE33FEABAC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42" name="Заголовок 1">
            <a:extLst>
              <a:ext uri="{FF2B5EF4-FFF2-40B4-BE49-F238E27FC236}">
                <a16:creationId xmlns:a16="http://schemas.microsoft.com/office/drawing/2014/main" id="{6438601C-D25B-4275-9E1D-54FE76A4BC2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43" name="Текст 2">
            <a:extLst>
              <a:ext uri="{FF2B5EF4-FFF2-40B4-BE49-F238E27FC236}">
                <a16:creationId xmlns:a16="http://schemas.microsoft.com/office/drawing/2014/main" id="{AC52E1B3-0A3D-423C-8C85-3A9B86B87B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3">
            <a:extLst>
              <a:ext uri="{FF2B5EF4-FFF2-40B4-BE49-F238E27FC236}">
                <a16:creationId xmlns:a16="http://schemas.microsoft.com/office/drawing/2014/main" id="{2B3D584E-BE75-4660-B6FD-73A978E58F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:a16="http://schemas.microsoft.com/office/drawing/2014/main" id="{D039C384-0647-4F16-8191-64D3212A85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8B1ADDDA-495F-422B-8A92-22D29D7999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A9139C9-52C9-4051-B4CB-98E1319CD9F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6" r:id="rId1"/>
    <p:sldLayoutId id="2147484277" r:id="rId2"/>
    <p:sldLayoutId id="2147484278" r:id="rId3"/>
    <p:sldLayoutId id="2147484279" r:id="rId4"/>
    <p:sldLayoutId id="2147484280" r:id="rId5"/>
    <p:sldLayoutId id="2147484281" r:id="rId6"/>
    <p:sldLayoutId id="2147484282" r:id="rId7"/>
    <p:sldLayoutId id="2147484283" r:id="rId8"/>
    <p:sldLayoutId id="2147484284" r:id="rId9"/>
    <p:sldLayoutId id="2147484285" r:id="rId10"/>
    <p:sldLayoutId id="21474842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F83BF71-5994-48B4-94B8-FDFA202ABF39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0243" name="Рисунок 18" descr="4189028-thumb.png">
            <a:extLst>
              <a:ext uri="{FF2B5EF4-FFF2-40B4-BE49-F238E27FC236}">
                <a16:creationId xmlns:a16="http://schemas.microsoft.com/office/drawing/2014/main" id="{80A52B71-F4EE-4FF6-BB7C-7A3F204AE0F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16" descr="4189028-thumb.png">
            <a:extLst>
              <a:ext uri="{FF2B5EF4-FFF2-40B4-BE49-F238E27FC236}">
                <a16:creationId xmlns:a16="http://schemas.microsoft.com/office/drawing/2014/main" id="{BE375A29-34B6-4EEF-9006-59DD3F47DF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21" descr="4189028-thumb.png">
            <a:extLst>
              <a:ext uri="{FF2B5EF4-FFF2-40B4-BE49-F238E27FC236}">
                <a16:creationId xmlns:a16="http://schemas.microsoft.com/office/drawing/2014/main" id="{B674991F-7EB9-4B0D-A887-80D7693953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Рисунок 15" descr="4189028-thumb.png">
            <a:extLst>
              <a:ext uri="{FF2B5EF4-FFF2-40B4-BE49-F238E27FC236}">
                <a16:creationId xmlns:a16="http://schemas.microsoft.com/office/drawing/2014/main" id="{A281FF7D-304A-4E76-B4E4-B3F269C9E6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Рисунок 17" descr="4189028-thumb.png">
            <a:extLst>
              <a:ext uri="{FF2B5EF4-FFF2-40B4-BE49-F238E27FC236}">
                <a16:creationId xmlns:a16="http://schemas.microsoft.com/office/drawing/2014/main" id="{950A26EB-AC37-45A2-8368-0C01866F3D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Рисунок 22" descr="4189028-thumb.png">
            <a:extLst>
              <a:ext uri="{FF2B5EF4-FFF2-40B4-BE49-F238E27FC236}">
                <a16:creationId xmlns:a16="http://schemas.microsoft.com/office/drawing/2014/main" id="{847D6CD2-63E7-4AA2-8226-9A128FFDD65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Рисунок 20" descr="4189028-thumb.png">
            <a:extLst>
              <a:ext uri="{FF2B5EF4-FFF2-40B4-BE49-F238E27FC236}">
                <a16:creationId xmlns:a16="http://schemas.microsoft.com/office/drawing/2014/main" id="{EE9567CF-3C5C-4C33-BFE5-5763E9B4E61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Рисунок 14" descr="4189028-thumb.png">
            <a:extLst>
              <a:ext uri="{FF2B5EF4-FFF2-40B4-BE49-F238E27FC236}">
                <a16:creationId xmlns:a16="http://schemas.microsoft.com/office/drawing/2014/main" id="{6892893D-62B9-4CF2-AAE0-07FF2A25A48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Рисунок 13" descr="4189028-thumb.png">
            <a:extLst>
              <a:ext uri="{FF2B5EF4-FFF2-40B4-BE49-F238E27FC236}">
                <a16:creationId xmlns:a16="http://schemas.microsoft.com/office/drawing/2014/main" id="{97AFFFBE-40AC-4EAF-B089-5C8CCA8BEA4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Рисунок 19" descr="4189028-thumb.png">
            <a:extLst>
              <a:ext uri="{FF2B5EF4-FFF2-40B4-BE49-F238E27FC236}">
                <a16:creationId xmlns:a16="http://schemas.microsoft.com/office/drawing/2014/main" id="{837B1501-81A2-4875-8276-9F4861BDAC1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Рисунок 7" descr="6lzHbX_Fxz.jpg">
            <a:extLst>
              <a:ext uri="{FF2B5EF4-FFF2-40B4-BE49-F238E27FC236}">
                <a16:creationId xmlns:a16="http://schemas.microsoft.com/office/drawing/2014/main" id="{F81EF08A-ABFA-439F-94B4-B047C537579A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4" name="Рисунок 8" descr="i (6).jpg">
            <a:extLst>
              <a:ext uri="{FF2B5EF4-FFF2-40B4-BE49-F238E27FC236}">
                <a16:creationId xmlns:a16="http://schemas.microsoft.com/office/drawing/2014/main" id="{E443F9FE-EFB4-44DC-96D1-A3FE560B5BF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5" name="Рисунок 9" descr="i (5).jpg">
            <a:extLst>
              <a:ext uri="{FF2B5EF4-FFF2-40B4-BE49-F238E27FC236}">
                <a16:creationId xmlns:a16="http://schemas.microsoft.com/office/drawing/2014/main" id="{41C645D7-3088-4193-BA48-D689FBA53AFA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6" name="Рисунок 10" descr="божья коровка.jpg">
            <a:extLst>
              <a:ext uri="{FF2B5EF4-FFF2-40B4-BE49-F238E27FC236}">
                <a16:creationId xmlns:a16="http://schemas.microsoft.com/office/drawing/2014/main" id="{7ECB20A9-BEFB-4876-AC28-D202B7FFE38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81" name="Прямоугольник 24">
            <a:extLst>
              <a:ext uri="{FF2B5EF4-FFF2-40B4-BE49-F238E27FC236}">
                <a16:creationId xmlns:a16="http://schemas.microsoft.com/office/drawing/2014/main" id="{A1812303-A6CA-4D05-BD27-FADDB8118D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0258" name="Заголовок 1">
            <a:extLst>
              <a:ext uri="{FF2B5EF4-FFF2-40B4-BE49-F238E27FC236}">
                <a16:creationId xmlns:a16="http://schemas.microsoft.com/office/drawing/2014/main" id="{56423FDB-7EF0-49B2-8525-35A31E5DB89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59" name="Текст 2">
            <a:extLst>
              <a:ext uri="{FF2B5EF4-FFF2-40B4-BE49-F238E27FC236}">
                <a16:creationId xmlns:a16="http://schemas.microsoft.com/office/drawing/2014/main" id="{D61A4F50-9F89-4563-BD33-6923F2C2B58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4">
            <a:extLst>
              <a:ext uri="{FF2B5EF4-FFF2-40B4-BE49-F238E27FC236}">
                <a16:creationId xmlns:a16="http://schemas.microsoft.com/office/drawing/2014/main" id="{D8053A2E-B299-4B59-A7BE-B690C912D7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Нижний колонтитул 5">
            <a:extLst>
              <a:ext uri="{FF2B5EF4-FFF2-40B4-BE49-F238E27FC236}">
                <a16:creationId xmlns:a16="http://schemas.microsoft.com/office/drawing/2014/main" id="{4384C875-B785-4BE0-A46E-86132E78F6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6">
            <a:extLst>
              <a:ext uri="{FF2B5EF4-FFF2-40B4-BE49-F238E27FC236}">
                <a16:creationId xmlns:a16="http://schemas.microsoft.com/office/drawing/2014/main" id="{E87FAB43-9AB5-4366-9714-8A125F52E5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1251192C-60D9-4F30-8FEA-7C5CF2EF96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5" r:id="rId1"/>
    <p:sldLayoutId id="2147484376" r:id="rId2"/>
    <p:sldLayoutId id="2147484377" r:id="rId3"/>
    <p:sldLayoutId id="2147484378" r:id="rId4"/>
    <p:sldLayoutId id="2147484379" r:id="rId5"/>
    <p:sldLayoutId id="2147484380" r:id="rId6"/>
    <p:sldLayoutId id="2147484381" r:id="rId7"/>
    <p:sldLayoutId id="2147484382" r:id="rId8"/>
    <p:sldLayoutId id="2147484383" r:id="rId9"/>
    <p:sldLayoutId id="2147484384" r:id="rId10"/>
    <p:sldLayoutId id="21474843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73A4CC2-4722-4739-A847-EE1E6472DD53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1267" name="Рисунок 18" descr="4189028-thumb.png">
            <a:extLst>
              <a:ext uri="{FF2B5EF4-FFF2-40B4-BE49-F238E27FC236}">
                <a16:creationId xmlns:a16="http://schemas.microsoft.com/office/drawing/2014/main" id="{06660CF5-B96C-47A7-B1EB-F3D73F3F27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Рисунок 16" descr="4189028-thumb.png">
            <a:extLst>
              <a:ext uri="{FF2B5EF4-FFF2-40B4-BE49-F238E27FC236}">
                <a16:creationId xmlns:a16="http://schemas.microsoft.com/office/drawing/2014/main" id="{0B948626-A8B9-4A8F-863C-37C9E942DF0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21" descr="4189028-thumb.png">
            <a:extLst>
              <a:ext uri="{FF2B5EF4-FFF2-40B4-BE49-F238E27FC236}">
                <a16:creationId xmlns:a16="http://schemas.microsoft.com/office/drawing/2014/main" id="{9FA037A6-E8D9-410A-BC5B-2EEB3E365E2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15" descr="4189028-thumb.png">
            <a:extLst>
              <a:ext uri="{FF2B5EF4-FFF2-40B4-BE49-F238E27FC236}">
                <a16:creationId xmlns:a16="http://schemas.microsoft.com/office/drawing/2014/main" id="{3CAC3C46-7376-42D9-8D4A-56DAEB62C3C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Рисунок 17" descr="4189028-thumb.png">
            <a:extLst>
              <a:ext uri="{FF2B5EF4-FFF2-40B4-BE49-F238E27FC236}">
                <a16:creationId xmlns:a16="http://schemas.microsoft.com/office/drawing/2014/main" id="{2DC85C8E-4D2B-49C2-98CC-19B6B2D839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Рисунок 22" descr="4189028-thumb.png">
            <a:extLst>
              <a:ext uri="{FF2B5EF4-FFF2-40B4-BE49-F238E27FC236}">
                <a16:creationId xmlns:a16="http://schemas.microsoft.com/office/drawing/2014/main" id="{92DBBE04-8EDB-4EC9-BD32-EDEAC8D4FC2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Рисунок 20" descr="4189028-thumb.png">
            <a:extLst>
              <a:ext uri="{FF2B5EF4-FFF2-40B4-BE49-F238E27FC236}">
                <a16:creationId xmlns:a16="http://schemas.microsoft.com/office/drawing/2014/main" id="{62E8CBFE-5CE1-497B-8C8A-6AB4A5DB4FD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Рисунок 14" descr="4189028-thumb.png">
            <a:extLst>
              <a:ext uri="{FF2B5EF4-FFF2-40B4-BE49-F238E27FC236}">
                <a16:creationId xmlns:a16="http://schemas.microsoft.com/office/drawing/2014/main" id="{E40268BB-CE2D-43A0-A206-85E310016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5" name="Рисунок 13" descr="4189028-thumb.png">
            <a:extLst>
              <a:ext uri="{FF2B5EF4-FFF2-40B4-BE49-F238E27FC236}">
                <a16:creationId xmlns:a16="http://schemas.microsoft.com/office/drawing/2014/main" id="{274E5F97-5090-4ACE-8DF6-1DC84697FB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6" name="Рисунок 19" descr="4189028-thumb.png">
            <a:extLst>
              <a:ext uri="{FF2B5EF4-FFF2-40B4-BE49-F238E27FC236}">
                <a16:creationId xmlns:a16="http://schemas.microsoft.com/office/drawing/2014/main" id="{D1ECCF5C-87AC-4E6A-A5F6-33ECA52B885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Рисунок 7" descr="6lzHbX_Fxz.jpg">
            <a:extLst>
              <a:ext uri="{FF2B5EF4-FFF2-40B4-BE49-F238E27FC236}">
                <a16:creationId xmlns:a16="http://schemas.microsoft.com/office/drawing/2014/main" id="{14D9D584-1401-444C-A664-ADB55275BD80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Рисунок 8" descr="i (6).jpg">
            <a:extLst>
              <a:ext uri="{FF2B5EF4-FFF2-40B4-BE49-F238E27FC236}">
                <a16:creationId xmlns:a16="http://schemas.microsoft.com/office/drawing/2014/main" id="{5BD7F82B-99A3-4502-AB60-B248C32F8AF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9" name="Рисунок 9" descr="i (5).jpg">
            <a:extLst>
              <a:ext uri="{FF2B5EF4-FFF2-40B4-BE49-F238E27FC236}">
                <a16:creationId xmlns:a16="http://schemas.microsoft.com/office/drawing/2014/main" id="{6CAF17BF-46A5-4D86-BA9F-853CEA49E8D9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Рисунок 10" descr="божья коровка.jpg">
            <a:extLst>
              <a:ext uri="{FF2B5EF4-FFF2-40B4-BE49-F238E27FC236}">
                <a16:creationId xmlns:a16="http://schemas.microsoft.com/office/drawing/2014/main" id="{6B1C71FB-B2C4-4777-8C83-8B46B6C1448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5" name="Прямоугольник 24">
            <a:extLst>
              <a:ext uri="{FF2B5EF4-FFF2-40B4-BE49-F238E27FC236}">
                <a16:creationId xmlns:a16="http://schemas.microsoft.com/office/drawing/2014/main" id="{E3E2444E-8185-492E-9074-C197A7EE50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1282" name="Заголовок 1">
            <a:extLst>
              <a:ext uri="{FF2B5EF4-FFF2-40B4-BE49-F238E27FC236}">
                <a16:creationId xmlns:a16="http://schemas.microsoft.com/office/drawing/2014/main" id="{72885D6E-AB44-4FBA-A674-4487C192F72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1283" name="Текст 2">
            <a:extLst>
              <a:ext uri="{FF2B5EF4-FFF2-40B4-BE49-F238E27FC236}">
                <a16:creationId xmlns:a16="http://schemas.microsoft.com/office/drawing/2014/main" id="{2EA71DE1-3C36-4541-8097-2F348C8C38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3">
            <a:extLst>
              <a:ext uri="{FF2B5EF4-FFF2-40B4-BE49-F238E27FC236}">
                <a16:creationId xmlns:a16="http://schemas.microsoft.com/office/drawing/2014/main" id="{E84620E5-7FF9-4928-AEDA-347BB2E6F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:a16="http://schemas.microsoft.com/office/drawing/2014/main" id="{DB2CE50E-8310-4C4A-B182-F11699FDDF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2C422FBD-257B-4709-805E-695AF8E91A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5734A039-4828-4071-9342-875B4FE214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6" r:id="rId1"/>
    <p:sldLayoutId id="2147484387" r:id="rId2"/>
    <p:sldLayoutId id="2147484388" r:id="rId3"/>
    <p:sldLayoutId id="2147484389" r:id="rId4"/>
    <p:sldLayoutId id="2147484390" r:id="rId5"/>
    <p:sldLayoutId id="2147484391" r:id="rId6"/>
    <p:sldLayoutId id="2147484392" r:id="rId7"/>
    <p:sldLayoutId id="2147484393" r:id="rId8"/>
    <p:sldLayoutId id="2147484394" r:id="rId9"/>
    <p:sldLayoutId id="2147484395" r:id="rId10"/>
    <p:sldLayoutId id="214748439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AAFC120-A03B-4848-A23E-D6D5AE404E08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2291" name="Рисунок 18" descr="4189028-thumb.png">
            <a:extLst>
              <a:ext uri="{FF2B5EF4-FFF2-40B4-BE49-F238E27FC236}">
                <a16:creationId xmlns:a16="http://schemas.microsoft.com/office/drawing/2014/main" id="{62ED426E-71F4-40EB-BC30-D2C43E403F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16" descr="4189028-thumb.png">
            <a:extLst>
              <a:ext uri="{FF2B5EF4-FFF2-40B4-BE49-F238E27FC236}">
                <a16:creationId xmlns:a16="http://schemas.microsoft.com/office/drawing/2014/main" id="{3A9031EA-023A-4E7A-A9E8-6B7C834BD63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21" descr="4189028-thumb.png">
            <a:extLst>
              <a:ext uri="{FF2B5EF4-FFF2-40B4-BE49-F238E27FC236}">
                <a16:creationId xmlns:a16="http://schemas.microsoft.com/office/drawing/2014/main" id="{E7DEC3E4-2167-45E6-B50E-373818E2070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15" descr="4189028-thumb.png">
            <a:extLst>
              <a:ext uri="{FF2B5EF4-FFF2-40B4-BE49-F238E27FC236}">
                <a16:creationId xmlns:a16="http://schemas.microsoft.com/office/drawing/2014/main" id="{CA2783D9-E1BC-4EB4-8726-4BD1F5AB6F5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Рисунок 17" descr="4189028-thumb.png">
            <a:extLst>
              <a:ext uri="{FF2B5EF4-FFF2-40B4-BE49-F238E27FC236}">
                <a16:creationId xmlns:a16="http://schemas.microsoft.com/office/drawing/2014/main" id="{86ED3C77-A05C-4EBC-949A-C5E93A6C60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Рисунок 22" descr="4189028-thumb.png">
            <a:extLst>
              <a:ext uri="{FF2B5EF4-FFF2-40B4-BE49-F238E27FC236}">
                <a16:creationId xmlns:a16="http://schemas.microsoft.com/office/drawing/2014/main" id="{ED15D45A-E89D-4702-8113-D3C299C9BFA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Рисунок 20" descr="4189028-thumb.png">
            <a:extLst>
              <a:ext uri="{FF2B5EF4-FFF2-40B4-BE49-F238E27FC236}">
                <a16:creationId xmlns:a16="http://schemas.microsoft.com/office/drawing/2014/main" id="{BBD2D9FA-07B6-4A82-B90E-1C3545B8BC2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Рисунок 14" descr="4189028-thumb.png">
            <a:extLst>
              <a:ext uri="{FF2B5EF4-FFF2-40B4-BE49-F238E27FC236}">
                <a16:creationId xmlns:a16="http://schemas.microsoft.com/office/drawing/2014/main" id="{29858337-8B9E-42DF-B9E1-0BFA367E5F7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Рисунок 13" descr="4189028-thumb.png">
            <a:extLst>
              <a:ext uri="{FF2B5EF4-FFF2-40B4-BE49-F238E27FC236}">
                <a16:creationId xmlns:a16="http://schemas.microsoft.com/office/drawing/2014/main" id="{511052F6-4E5D-4D52-ABC1-51E40E13C02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Рисунок 19" descr="4189028-thumb.png">
            <a:extLst>
              <a:ext uri="{FF2B5EF4-FFF2-40B4-BE49-F238E27FC236}">
                <a16:creationId xmlns:a16="http://schemas.microsoft.com/office/drawing/2014/main" id="{4DBE387C-0308-40D3-9CF3-0ABDB53E9B9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Рисунок 7" descr="6lzHbX_Fxz.jpg">
            <a:extLst>
              <a:ext uri="{FF2B5EF4-FFF2-40B4-BE49-F238E27FC236}">
                <a16:creationId xmlns:a16="http://schemas.microsoft.com/office/drawing/2014/main" id="{34D13B34-17E7-468D-B9B4-BA6FA8FE7792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Рисунок 8" descr="i (6).jpg">
            <a:extLst>
              <a:ext uri="{FF2B5EF4-FFF2-40B4-BE49-F238E27FC236}">
                <a16:creationId xmlns:a16="http://schemas.microsoft.com/office/drawing/2014/main" id="{2ED28FAC-B2EC-436C-8161-E5D8460E6EB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Рисунок 9" descr="i (5).jpg">
            <a:extLst>
              <a:ext uri="{FF2B5EF4-FFF2-40B4-BE49-F238E27FC236}">
                <a16:creationId xmlns:a16="http://schemas.microsoft.com/office/drawing/2014/main" id="{0ABE286A-F7A5-4B52-AB74-E046157E3B3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Рисунок 10" descr="божья коровка.jpg">
            <a:extLst>
              <a:ext uri="{FF2B5EF4-FFF2-40B4-BE49-F238E27FC236}">
                <a16:creationId xmlns:a16="http://schemas.microsoft.com/office/drawing/2014/main" id="{F1D2919B-C736-4148-A0F3-8F8FF3CA3723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9" name="Прямоугольник 24">
            <a:extLst>
              <a:ext uri="{FF2B5EF4-FFF2-40B4-BE49-F238E27FC236}">
                <a16:creationId xmlns:a16="http://schemas.microsoft.com/office/drawing/2014/main" id="{385359EE-BAA1-4022-94C5-BD1DBDA5C3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306" name="Заголовок 1">
            <a:extLst>
              <a:ext uri="{FF2B5EF4-FFF2-40B4-BE49-F238E27FC236}">
                <a16:creationId xmlns:a16="http://schemas.microsoft.com/office/drawing/2014/main" id="{1C56FBBB-BE28-4D26-B5F5-51188029DB2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2307" name="Текст 2">
            <a:extLst>
              <a:ext uri="{FF2B5EF4-FFF2-40B4-BE49-F238E27FC236}">
                <a16:creationId xmlns:a16="http://schemas.microsoft.com/office/drawing/2014/main" id="{4664B607-BBC1-4362-A14F-95E5DDF784B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3">
            <a:extLst>
              <a:ext uri="{FF2B5EF4-FFF2-40B4-BE49-F238E27FC236}">
                <a16:creationId xmlns:a16="http://schemas.microsoft.com/office/drawing/2014/main" id="{26B69C2A-D148-4AD1-A471-153D136E71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:a16="http://schemas.microsoft.com/office/drawing/2014/main" id="{941662E6-9B6F-48AA-888E-F333EEC3B7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4DF088EF-AD04-43A5-8372-C31394975D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99485CA-DD02-4EB6-8069-BC00359A1E9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7" r:id="rId1"/>
    <p:sldLayoutId id="2147484398" r:id="rId2"/>
    <p:sldLayoutId id="2147484399" r:id="rId3"/>
    <p:sldLayoutId id="2147484400" r:id="rId4"/>
    <p:sldLayoutId id="2147484401" r:id="rId5"/>
    <p:sldLayoutId id="2147484402" r:id="rId6"/>
    <p:sldLayoutId id="2147484403" r:id="rId7"/>
    <p:sldLayoutId id="2147484404" r:id="rId8"/>
    <p:sldLayoutId id="2147484405" r:id="rId9"/>
    <p:sldLayoutId id="2147484406" r:id="rId10"/>
    <p:sldLayoutId id="21474844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8E11FFE4-12CF-4E5F-AA73-42CDA6C63299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417513" y="1098550"/>
            <a:ext cx="438150" cy="474663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ru-RU" altLang="ru-RU" sz="2400"/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5F37547E-2FE9-4B6F-AAEC-85AC833E1231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800100" y="1098550"/>
            <a:ext cx="328613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ru-RU" altLang="ru-RU" sz="2400"/>
          </a:p>
        </p:txBody>
      </p:sp>
      <p:sp>
        <p:nvSpPr>
          <p:cNvPr id="16388" name="Rectangle 4">
            <a:extLst>
              <a:ext uri="{FF2B5EF4-FFF2-40B4-BE49-F238E27FC236}">
                <a16:creationId xmlns:a16="http://schemas.microsoft.com/office/drawing/2014/main" id="{38C010F2-4E82-4F69-8AE7-E2C8CD905B2E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ru-RU" altLang="ru-RU" sz="2400"/>
          </a:p>
        </p:txBody>
      </p:sp>
      <p:sp>
        <p:nvSpPr>
          <p:cNvPr id="16389" name="Rectangle 5">
            <a:extLst>
              <a:ext uri="{FF2B5EF4-FFF2-40B4-BE49-F238E27FC236}">
                <a16:creationId xmlns:a16="http://schemas.microsoft.com/office/drawing/2014/main" id="{C3F02D2A-B424-4FDC-8417-4F4E2A32606D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ru-RU" altLang="ru-RU" sz="2400"/>
          </a:p>
        </p:txBody>
      </p:sp>
      <p:sp>
        <p:nvSpPr>
          <p:cNvPr id="16390" name="Rectangle 6">
            <a:extLst>
              <a:ext uri="{FF2B5EF4-FFF2-40B4-BE49-F238E27FC236}">
                <a16:creationId xmlns:a16="http://schemas.microsoft.com/office/drawing/2014/main" id="{2E6C2EF3-C1D4-4185-AB14-D1E491CD8D14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27000" y="1447800"/>
            <a:ext cx="560388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ru-RU" altLang="ru-RU" sz="2400"/>
          </a:p>
        </p:txBody>
      </p:sp>
      <p:sp>
        <p:nvSpPr>
          <p:cNvPr id="16391" name="Rectangle 7">
            <a:extLst>
              <a:ext uri="{FF2B5EF4-FFF2-40B4-BE49-F238E27FC236}">
                <a16:creationId xmlns:a16="http://schemas.microsoft.com/office/drawing/2014/main" id="{88816602-04B4-4B50-8941-FE0C4CF32603}"/>
              </a:ext>
            </a:extLst>
          </p:cNvPr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ru-RU" altLang="ru-RU" sz="2400"/>
          </a:p>
        </p:txBody>
      </p:sp>
      <p:sp>
        <p:nvSpPr>
          <p:cNvPr id="16392" name="Rectangle 8">
            <a:extLst>
              <a:ext uri="{FF2B5EF4-FFF2-40B4-BE49-F238E27FC236}">
                <a16:creationId xmlns:a16="http://schemas.microsoft.com/office/drawing/2014/main" id="{0AEE1A3A-3A2B-41D5-A7BD-064553455BA9}"/>
              </a:ext>
            </a:extLst>
          </p:cNvPr>
          <p:cNvSpPr>
            <a:spLocks noChangeArrowheads="1"/>
          </p:cNvSpPr>
          <p:nvPr/>
        </p:nvSpPr>
        <p:spPr bwMode="gray">
          <a:xfrm>
            <a:off x="442913" y="1781175"/>
            <a:ext cx="8226425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kumimoji="1" lang="ru-RU" altLang="ru-RU" sz="2400"/>
          </a:p>
        </p:txBody>
      </p:sp>
      <p:sp>
        <p:nvSpPr>
          <p:cNvPr id="13321" name="Rectangle 9">
            <a:extLst>
              <a:ext uri="{FF2B5EF4-FFF2-40B4-BE49-F238E27FC236}">
                <a16:creationId xmlns:a16="http://schemas.microsoft.com/office/drawing/2014/main" id="{86CC0B63-EA54-4038-A789-8EBBA4D70A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214313"/>
            <a:ext cx="7793037" cy="1462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3322" name="Rectangle 10">
            <a:extLst>
              <a:ext uri="{FF2B5EF4-FFF2-40B4-BE49-F238E27FC236}">
                <a16:creationId xmlns:a16="http://schemas.microsoft.com/office/drawing/2014/main" id="{98141E8F-C617-49C9-8838-BEDAB6529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82688" y="2017713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25963" name="Rectangle 11">
            <a:extLst>
              <a:ext uri="{FF2B5EF4-FFF2-40B4-BE49-F238E27FC236}">
                <a16:creationId xmlns:a16="http://schemas.microsoft.com/office/drawing/2014/main" id="{210E513C-B1E4-4C4B-8E24-546E7588B4F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620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25964" name="Rectangle 12">
            <a:extLst>
              <a:ext uri="{FF2B5EF4-FFF2-40B4-BE49-F238E27FC236}">
                <a16:creationId xmlns:a16="http://schemas.microsoft.com/office/drawing/2014/main" id="{BA32427C-7D2F-4207-A7F5-C0129DB0A53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7600" y="6243638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25965" name="Rectangle 13">
            <a:extLst>
              <a:ext uri="{FF2B5EF4-FFF2-40B4-BE49-F238E27FC236}">
                <a16:creationId xmlns:a16="http://schemas.microsoft.com/office/drawing/2014/main" id="{4806DF5B-71EE-4E87-9038-B8835AE3E5E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42150" y="62436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D2D23748-0AEC-4C3A-B73C-575867C2BC4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08" r:id="rId1"/>
    <p:sldLayoutId id="2147484409" r:id="rId2"/>
    <p:sldLayoutId id="2147484410" r:id="rId3"/>
    <p:sldLayoutId id="2147484411" r:id="rId4"/>
    <p:sldLayoutId id="2147484412" r:id="rId5"/>
    <p:sldLayoutId id="2147484413" r:id="rId6"/>
    <p:sldLayoutId id="2147484414" r:id="rId7"/>
    <p:sldLayoutId id="2147484415" r:id="rId8"/>
    <p:sldLayoutId id="2147484416" r:id="rId9"/>
    <p:sldLayoutId id="2147484417" r:id="rId10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anose="05000000000000000000" pitchFamily="2" charset="2"/>
        <a:buChar char="n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5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anose="05000000000000000000" pitchFamily="2" charset="2"/>
        <a:buChar char="n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B16A5A-3D2C-4215-92D9-B5872F593A20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4339" name="Рисунок 18" descr="4189028-thumb.png">
            <a:extLst>
              <a:ext uri="{FF2B5EF4-FFF2-40B4-BE49-F238E27FC236}">
                <a16:creationId xmlns:a16="http://schemas.microsoft.com/office/drawing/2014/main" id="{C9E059AF-A17A-49C1-8996-F3420187BB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16" descr="4189028-thumb.png">
            <a:extLst>
              <a:ext uri="{FF2B5EF4-FFF2-40B4-BE49-F238E27FC236}">
                <a16:creationId xmlns:a16="http://schemas.microsoft.com/office/drawing/2014/main" id="{52917F0A-204B-4195-A843-C77C56AD7D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Рисунок 21" descr="4189028-thumb.png">
            <a:extLst>
              <a:ext uri="{FF2B5EF4-FFF2-40B4-BE49-F238E27FC236}">
                <a16:creationId xmlns:a16="http://schemas.microsoft.com/office/drawing/2014/main" id="{09782969-9400-4E1B-BBA2-6FF222CEB5B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Рисунок 15" descr="4189028-thumb.png">
            <a:extLst>
              <a:ext uri="{FF2B5EF4-FFF2-40B4-BE49-F238E27FC236}">
                <a16:creationId xmlns:a16="http://schemas.microsoft.com/office/drawing/2014/main" id="{49932B39-F473-46FE-B701-C20A864C7F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Рисунок 17" descr="4189028-thumb.png">
            <a:extLst>
              <a:ext uri="{FF2B5EF4-FFF2-40B4-BE49-F238E27FC236}">
                <a16:creationId xmlns:a16="http://schemas.microsoft.com/office/drawing/2014/main" id="{0937FAF2-3593-4579-B48E-82CFAD9E960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Рисунок 22" descr="4189028-thumb.png">
            <a:extLst>
              <a:ext uri="{FF2B5EF4-FFF2-40B4-BE49-F238E27FC236}">
                <a16:creationId xmlns:a16="http://schemas.microsoft.com/office/drawing/2014/main" id="{98C4D3EB-C081-497B-8924-0CAECE7DCC2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Рисунок 20" descr="4189028-thumb.png">
            <a:extLst>
              <a:ext uri="{FF2B5EF4-FFF2-40B4-BE49-F238E27FC236}">
                <a16:creationId xmlns:a16="http://schemas.microsoft.com/office/drawing/2014/main" id="{7DAB7EB9-999D-4910-9991-9720F618212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Рисунок 14" descr="4189028-thumb.png">
            <a:extLst>
              <a:ext uri="{FF2B5EF4-FFF2-40B4-BE49-F238E27FC236}">
                <a16:creationId xmlns:a16="http://schemas.microsoft.com/office/drawing/2014/main" id="{D37ECE7B-6ECC-4B61-A4D0-6C09F967FE8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Рисунок 13" descr="4189028-thumb.png">
            <a:extLst>
              <a:ext uri="{FF2B5EF4-FFF2-40B4-BE49-F238E27FC236}">
                <a16:creationId xmlns:a16="http://schemas.microsoft.com/office/drawing/2014/main" id="{70CAA56E-81B5-4E4A-BEDC-DEDC02CFF76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Рисунок 19" descr="4189028-thumb.png">
            <a:extLst>
              <a:ext uri="{FF2B5EF4-FFF2-40B4-BE49-F238E27FC236}">
                <a16:creationId xmlns:a16="http://schemas.microsoft.com/office/drawing/2014/main" id="{2D62BF98-BD1B-4D54-8A67-1B0537F4E25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Рисунок 7" descr="6lzHbX_Fxz.jpg">
            <a:extLst>
              <a:ext uri="{FF2B5EF4-FFF2-40B4-BE49-F238E27FC236}">
                <a16:creationId xmlns:a16="http://schemas.microsoft.com/office/drawing/2014/main" id="{2FFD48DA-1DF3-4425-9FBF-5560952648F9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Рисунок 8" descr="i (6).jpg">
            <a:extLst>
              <a:ext uri="{FF2B5EF4-FFF2-40B4-BE49-F238E27FC236}">
                <a16:creationId xmlns:a16="http://schemas.microsoft.com/office/drawing/2014/main" id="{F3B0ECB4-E870-49A6-BAEF-0667E31132F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Рисунок 9" descr="i (5).jpg">
            <a:extLst>
              <a:ext uri="{FF2B5EF4-FFF2-40B4-BE49-F238E27FC236}">
                <a16:creationId xmlns:a16="http://schemas.microsoft.com/office/drawing/2014/main" id="{302AC7D1-5E12-477B-9690-275938593505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Рисунок 10" descr="божья коровка.jpg">
            <a:extLst>
              <a:ext uri="{FF2B5EF4-FFF2-40B4-BE49-F238E27FC236}">
                <a16:creationId xmlns:a16="http://schemas.microsoft.com/office/drawing/2014/main" id="{BE382779-1250-4862-8BD5-53C794375BB3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3" name="Прямоугольник 24">
            <a:extLst>
              <a:ext uri="{FF2B5EF4-FFF2-40B4-BE49-F238E27FC236}">
                <a16:creationId xmlns:a16="http://schemas.microsoft.com/office/drawing/2014/main" id="{0990B15D-D41D-40C6-BB75-57C07D50DA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4354" name="Заголовок 1">
            <a:extLst>
              <a:ext uri="{FF2B5EF4-FFF2-40B4-BE49-F238E27FC236}">
                <a16:creationId xmlns:a16="http://schemas.microsoft.com/office/drawing/2014/main" id="{B204CBC6-4288-4C2F-8E95-26D38600B3C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4355" name="Текст 2">
            <a:extLst>
              <a:ext uri="{FF2B5EF4-FFF2-40B4-BE49-F238E27FC236}">
                <a16:creationId xmlns:a16="http://schemas.microsoft.com/office/drawing/2014/main" id="{E419523A-7008-4961-942F-F1D2C327C9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3">
            <a:extLst>
              <a:ext uri="{FF2B5EF4-FFF2-40B4-BE49-F238E27FC236}">
                <a16:creationId xmlns:a16="http://schemas.microsoft.com/office/drawing/2014/main" id="{E6196958-DBEA-42D6-BD67-FEB76A79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fld id="{CD1F53A8-8D14-4913-B09A-460F40ED63A6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:a16="http://schemas.microsoft.com/office/drawing/2014/main" id="{5E0AAA63-CB50-4488-911F-221275615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19F98851-E927-4D5D-8C91-C6C6F934A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EC1F31DA-F7C1-461E-9DB0-894508B54D4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8" r:id="rId1"/>
    <p:sldLayoutId id="2147484419" r:id="rId2"/>
    <p:sldLayoutId id="2147484420" r:id="rId3"/>
    <p:sldLayoutId id="2147484421" r:id="rId4"/>
    <p:sldLayoutId id="2147484422" r:id="rId5"/>
    <p:sldLayoutId id="2147484423" r:id="rId6"/>
    <p:sldLayoutId id="2147484424" r:id="rId7"/>
    <p:sldLayoutId id="2147484425" r:id="rId8"/>
    <p:sldLayoutId id="2147484426" r:id="rId9"/>
    <p:sldLayoutId id="2147484427" r:id="rId10"/>
    <p:sldLayoutId id="214748442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8520FBE6-5748-47C6-87B0-C5A80F4FE77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1DCEAD2-E0FA-4B9C-A7E6-432B9A97428F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364" name="Рисунок 18" descr="4189028-thumb.png">
            <a:extLst>
              <a:ext uri="{FF2B5EF4-FFF2-40B4-BE49-F238E27FC236}">
                <a16:creationId xmlns:a16="http://schemas.microsoft.com/office/drawing/2014/main" id="{99B33421-0617-4E2F-BD93-E07FDBD1356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Рисунок 16" descr="4189028-thumb.png">
            <a:extLst>
              <a:ext uri="{FF2B5EF4-FFF2-40B4-BE49-F238E27FC236}">
                <a16:creationId xmlns:a16="http://schemas.microsoft.com/office/drawing/2014/main" id="{6229828E-D486-44F1-9D51-892312893B7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Рисунок 21" descr="4189028-thumb.png">
            <a:extLst>
              <a:ext uri="{FF2B5EF4-FFF2-40B4-BE49-F238E27FC236}">
                <a16:creationId xmlns:a16="http://schemas.microsoft.com/office/drawing/2014/main" id="{2189395B-FCEC-49F4-B501-4125E197C5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Рисунок 15" descr="4189028-thumb.png">
            <a:extLst>
              <a:ext uri="{FF2B5EF4-FFF2-40B4-BE49-F238E27FC236}">
                <a16:creationId xmlns:a16="http://schemas.microsoft.com/office/drawing/2014/main" id="{5B825F3A-E224-4EAD-9C8E-39975E03EE1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Рисунок 17" descr="4189028-thumb.png">
            <a:extLst>
              <a:ext uri="{FF2B5EF4-FFF2-40B4-BE49-F238E27FC236}">
                <a16:creationId xmlns:a16="http://schemas.microsoft.com/office/drawing/2014/main" id="{4B91A016-DC12-498F-AFEB-94E5CD7B811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Рисунок 22" descr="4189028-thumb.png">
            <a:extLst>
              <a:ext uri="{FF2B5EF4-FFF2-40B4-BE49-F238E27FC236}">
                <a16:creationId xmlns:a16="http://schemas.microsoft.com/office/drawing/2014/main" id="{182F5522-5A06-45BB-BADE-EDF635A1D0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Рисунок 20" descr="4189028-thumb.png">
            <a:extLst>
              <a:ext uri="{FF2B5EF4-FFF2-40B4-BE49-F238E27FC236}">
                <a16:creationId xmlns:a16="http://schemas.microsoft.com/office/drawing/2014/main" id="{68A3CC7C-3D04-43C0-B562-B9D6EB38043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1" name="Рисунок 14" descr="4189028-thumb.png">
            <a:extLst>
              <a:ext uri="{FF2B5EF4-FFF2-40B4-BE49-F238E27FC236}">
                <a16:creationId xmlns:a16="http://schemas.microsoft.com/office/drawing/2014/main" id="{C2F62107-4CD1-4E54-8784-23A0A4E922A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Рисунок 13" descr="4189028-thumb.png">
            <a:extLst>
              <a:ext uri="{FF2B5EF4-FFF2-40B4-BE49-F238E27FC236}">
                <a16:creationId xmlns:a16="http://schemas.microsoft.com/office/drawing/2014/main" id="{0E8870D5-EE0A-4A15-A833-F07201B4797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Рисунок 19" descr="4189028-thumb.png">
            <a:extLst>
              <a:ext uri="{FF2B5EF4-FFF2-40B4-BE49-F238E27FC236}">
                <a16:creationId xmlns:a16="http://schemas.microsoft.com/office/drawing/2014/main" id="{115485FB-70D3-4377-9A5F-2A789AB70DD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Рисунок 7" descr="6lzHbX_Fxz.jpg">
            <a:extLst>
              <a:ext uri="{FF2B5EF4-FFF2-40B4-BE49-F238E27FC236}">
                <a16:creationId xmlns:a16="http://schemas.microsoft.com/office/drawing/2014/main" id="{A27F7B2A-836A-4DD8-8CC3-1FBCE10FEBB6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Рисунок 8" descr="i (6).jpg">
            <a:extLst>
              <a:ext uri="{FF2B5EF4-FFF2-40B4-BE49-F238E27FC236}">
                <a16:creationId xmlns:a16="http://schemas.microsoft.com/office/drawing/2014/main" id="{BBD85ABD-F214-457E-9238-A923BAB2BFC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Рисунок 9" descr="i (5).jpg">
            <a:extLst>
              <a:ext uri="{FF2B5EF4-FFF2-40B4-BE49-F238E27FC236}">
                <a16:creationId xmlns:a16="http://schemas.microsoft.com/office/drawing/2014/main" id="{593A8D55-B527-4665-B5A0-91C396C5056C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Рисунок 10" descr="божья коровка.jpg">
            <a:extLst>
              <a:ext uri="{FF2B5EF4-FFF2-40B4-BE49-F238E27FC236}">
                <a16:creationId xmlns:a16="http://schemas.microsoft.com/office/drawing/2014/main" id="{71125B7B-BE06-4681-8877-57D3322456F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8" name="Заголовок 1">
            <a:extLst>
              <a:ext uri="{FF2B5EF4-FFF2-40B4-BE49-F238E27FC236}">
                <a16:creationId xmlns:a16="http://schemas.microsoft.com/office/drawing/2014/main" id="{A0D046BF-D9AF-4618-8C0F-CF42984D65A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5379" name="Текст 2">
            <a:extLst>
              <a:ext uri="{FF2B5EF4-FFF2-40B4-BE49-F238E27FC236}">
                <a16:creationId xmlns:a16="http://schemas.microsoft.com/office/drawing/2014/main" id="{68707054-9AA3-4E12-AF81-D776C16DFEF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A3AD65-42DC-44BE-BB7B-9BF4B7612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6815AB6-38AE-4474-8C00-E2B9D4443C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AFD97161-FA76-4420-99F9-19B0DD7B778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5382" name="Прямоугольник 24">
            <a:extLst>
              <a:ext uri="{FF2B5EF4-FFF2-40B4-BE49-F238E27FC236}">
                <a16:creationId xmlns:a16="http://schemas.microsoft.com/office/drawing/2014/main" id="{4B5FE2F4-8D75-47EC-88F0-004BDABE2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EE36F018-FD49-4380-AEEF-425DDB3C7782}"/>
              </a:ext>
            </a:extLst>
          </p:cNvPr>
          <p:cNvSpPr/>
          <p:nvPr/>
        </p:nvSpPr>
        <p:spPr>
          <a:xfrm>
            <a:off x="500063" y="285750"/>
            <a:ext cx="8215312" cy="5857875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203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6387" name="Рисунок 25" descr="i (5).jpg">
            <a:extLst>
              <a:ext uri="{FF2B5EF4-FFF2-40B4-BE49-F238E27FC236}">
                <a16:creationId xmlns:a16="http://schemas.microsoft.com/office/drawing/2014/main" id="{3BEF9635-06A8-4D59-AA60-E8551121E098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5357813"/>
            <a:ext cx="18383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26">
            <a:extLst>
              <a:ext uri="{FF2B5EF4-FFF2-40B4-BE49-F238E27FC236}">
                <a16:creationId xmlns:a16="http://schemas.microsoft.com/office/drawing/2014/main" id="{F3394176-4A28-4A5B-9C41-C3425408A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572250"/>
            <a:ext cx="5000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16389" name="Рисунок 27" descr="божья коровка.jpg">
            <a:extLst>
              <a:ext uri="{FF2B5EF4-FFF2-40B4-BE49-F238E27FC236}">
                <a16:creationId xmlns:a16="http://schemas.microsoft.com/office/drawing/2014/main" id="{84020AF8-5BB8-4315-AE82-D5285835468C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5051425"/>
            <a:ext cx="714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0" name="Заголовок 1">
            <a:extLst>
              <a:ext uri="{FF2B5EF4-FFF2-40B4-BE49-F238E27FC236}">
                <a16:creationId xmlns:a16="http://schemas.microsoft.com/office/drawing/2014/main" id="{5FDBB9E6-2303-4C7B-9726-97AC778F493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6391" name="Текст 2">
            <a:extLst>
              <a:ext uri="{FF2B5EF4-FFF2-40B4-BE49-F238E27FC236}">
                <a16:creationId xmlns:a16="http://schemas.microsoft.com/office/drawing/2014/main" id="{C63CA7D5-6302-4C0C-AA67-68C5F03C7C5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9" name="Дата 3">
            <a:extLst>
              <a:ext uri="{FF2B5EF4-FFF2-40B4-BE49-F238E27FC236}">
                <a16:creationId xmlns:a16="http://schemas.microsoft.com/office/drawing/2014/main" id="{59851580-480F-48AF-AD3C-B2D650B01A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7072313"/>
            <a:ext cx="571500" cy="46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" name="Нижний колонтитул 4">
            <a:extLst>
              <a:ext uri="{FF2B5EF4-FFF2-40B4-BE49-F238E27FC236}">
                <a16:creationId xmlns:a16="http://schemas.microsoft.com/office/drawing/2014/main" id="{EA104605-961E-4D45-A405-13FE848AAB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48F15F6A-F6E4-45D8-9C45-05ECCDCFB7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594C44F-91C0-4469-A1DA-E95264CAA02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8D1E853-C19C-448F-8527-8B1E674A49AB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7411" name="Рисунок 18" descr="4189028-thumb.png">
            <a:extLst>
              <a:ext uri="{FF2B5EF4-FFF2-40B4-BE49-F238E27FC236}">
                <a16:creationId xmlns:a16="http://schemas.microsoft.com/office/drawing/2014/main" id="{2B0ACAEE-8923-4BD3-944D-E01F0EFE0B4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Рисунок 16" descr="4189028-thumb.png">
            <a:extLst>
              <a:ext uri="{FF2B5EF4-FFF2-40B4-BE49-F238E27FC236}">
                <a16:creationId xmlns:a16="http://schemas.microsoft.com/office/drawing/2014/main" id="{AFD6EBEF-2C51-46FC-B526-6C9FF294C0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Рисунок 21" descr="4189028-thumb.png">
            <a:extLst>
              <a:ext uri="{FF2B5EF4-FFF2-40B4-BE49-F238E27FC236}">
                <a16:creationId xmlns:a16="http://schemas.microsoft.com/office/drawing/2014/main" id="{2E2C365D-6012-45ED-BA22-AF1B0E7619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Рисунок 15" descr="4189028-thumb.png">
            <a:extLst>
              <a:ext uri="{FF2B5EF4-FFF2-40B4-BE49-F238E27FC236}">
                <a16:creationId xmlns:a16="http://schemas.microsoft.com/office/drawing/2014/main" id="{7E781C68-C5C4-4F53-AA58-4CC9A2509D5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Рисунок 17" descr="4189028-thumb.png">
            <a:extLst>
              <a:ext uri="{FF2B5EF4-FFF2-40B4-BE49-F238E27FC236}">
                <a16:creationId xmlns:a16="http://schemas.microsoft.com/office/drawing/2014/main" id="{3351B9B9-F325-4B2A-9D21-0344E768EF7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6" name="Рисунок 22" descr="4189028-thumb.png">
            <a:extLst>
              <a:ext uri="{FF2B5EF4-FFF2-40B4-BE49-F238E27FC236}">
                <a16:creationId xmlns:a16="http://schemas.microsoft.com/office/drawing/2014/main" id="{AA7FBC16-8B5D-4D3F-8F38-FBD611E395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7" name="Рисунок 20" descr="4189028-thumb.png">
            <a:extLst>
              <a:ext uri="{FF2B5EF4-FFF2-40B4-BE49-F238E27FC236}">
                <a16:creationId xmlns:a16="http://schemas.microsoft.com/office/drawing/2014/main" id="{8B50B812-D0A9-44DD-9F10-ED291E3FEC4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8" name="Рисунок 14" descr="4189028-thumb.png">
            <a:extLst>
              <a:ext uri="{FF2B5EF4-FFF2-40B4-BE49-F238E27FC236}">
                <a16:creationId xmlns:a16="http://schemas.microsoft.com/office/drawing/2014/main" id="{2EF8ECA8-298C-4C2B-8AA6-A301F2213F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9" name="Рисунок 13" descr="4189028-thumb.png">
            <a:extLst>
              <a:ext uri="{FF2B5EF4-FFF2-40B4-BE49-F238E27FC236}">
                <a16:creationId xmlns:a16="http://schemas.microsoft.com/office/drawing/2014/main" id="{A0F8DF11-63A3-4C7C-9694-A68CD1AF9FD9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0" name="Рисунок 19" descr="4189028-thumb.png">
            <a:extLst>
              <a:ext uri="{FF2B5EF4-FFF2-40B4-BE49-F238E27FC236}">
                <a16:creationId xmlns:a16="http://schemas.microsoft.com/office/drawing/2014/main" id="{B993EBBD-EE52-4F56-9176-68BEBB958DE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1" name="Рисунок 7" descr="6lzHbX_Fxz.jpg">
            <a:extLst>
              <a:ext uri="{FF2B5EF4-FFF2-40B4-BE49-F238E27FC236}">
                <a16:creationId xmlns:a16="http://schemas.microsoft.com/office/drawing/2014/main" id="{26C8F019-3270-40FD-9791-E704BE9FB4A3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2" name="Рисунок 8" descr="i (6).jpg">
            <a:extLst>
              <a:ext uri="{FF2B5EF4-FFF2-40B4-BE49-F238E27FC236}">
                <a16:creationId xmlns:a16="http://schemas.microsoft.com/office/drawing/2014/main" id="{2D85C810-D3AC-4B66-A15B-BB2152EE01F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3" name="Рисунок 9" descr="i (5).jpg">
            <a:extLst>
              <a:ext uri="{FF2B5EF4-FFF2-40B4-BE49-F238E27FC236}">
                <a16:creationId xmlns:a16="http://schemas.microsoft.com/office/drawing/2014/main" id="{948D7216-1A14-46CF-A82D-16C247FDA17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24" name="Рисунок 10" descr="божья коровка.jpg">
            <a:extLst>
              <a:ext uri="{FF2B5EF4-FFF2-40B4-BE49-F238E27FC236}">
                <a16:creationId xmlns:a16="http://schemas.microsoft.com/office/drawing/2014/main" id="{9ED329A3-F4B7-4132-AE41-552B6E4152BF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25" name="Прямоугольник 24">
            <a:extLst>
              <a:ext uri="{FF2B5EF4-FFF2-40B4-BE49-F238E27FC236}">
                <a16:creationId xmlns:a16="http://schemas.microsoft.com/office/drawing/2014/main" id="{747A90E0-252F-4A20-837A-33A16CEEAB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7426" name="Заголовок 1">
            <a:extLst>
              <a:ext uri="{FF2B5EF4-FFF2-40B4-BE49-F238E27FC236}">
                <a16:creationId xmlns:a16="http://schemas.microsoft.com/office/drawing/2014/main" id="{82684DEA-CC9C-4783-AA8A-5C3F3FCCD37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7427" name="Текст 2">
            <a:extLst>
              <a:ext uri="{FF2B5EF4-FFF2-40B4-BE49-F238E27FC236}">
                <a16:creationId xmlns:a16="http://schemas.microsoft.com/office/drawing/2014/main" id="{51C38FC5-2D4D-40C3-9EB9-FC8890CAD8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3">
            <a:extLst>
              <a:ext uri="{FF2B5EF4-FFF2-40B4-BE49-F238E27FC236}">
                <a16:creationId xmlns:a16="http://schemas.microsoft.com/office/drawing/2014/main" id="{E67D01F5-B71E-41BC-A352-BAF5704A0B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86125" y="7000875"/>
            <a:ext cx="571500" cy="46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:a16="http://schemas.microsoft.com/office/drawing/2014/main" id="{EE998D1B-7B1D-42DA-91BD-CF040A1DD7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3778C131-FB73-4DAD-91C4-679CF49F10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B2183E0-40D5-44FA-887B-CADACF63E68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51" r:id="rId1"/>
    <p:sldLayoutId id="2147484452" r:id="rId2"/>
    <p:sldLayoutId id="2147484453" r:id="rId3"/>
    <p:sldLayoutId id="2147484454" r:id="rId4"/>
    <p:sldLayoutId id="2147484455" r:id="rId5"/>
    <p:sldLayoutId id="2147484456" r:id="rId6"/>
    <p:sldLayoutId id="2147484457" r:id="rId7"/>
    <p:sldLayoutId id="2147484458" r:id="rId8"/>
    <p:sldLayoutId id="2147484459" r:id="rId9"/>
    <p:sldLayoutId id="2147484460" r:id="rId10"/>
    <p:sldLayoutId id="21474844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A748E35-454E-462E-84DA-D89D2939EA9E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8435" name="Рисунок 18" descr="4189028-thumb.png">
            <a:extLst>
              <a:ext uri="{FF2B5EF4-FFF2-40B4-BE49-F238E27FC236}">
                <a16:creationId xmlns:a16="http://schemas.microsoft.com/office/drawing/2014/main" id="{0FBEBB35-C77F-4F0F-BAD3-4E4EA1174C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Рисунок 16" descr="4189028-thumb.png">
            <a:extLst>
              <a:ext uri="{FF2B5EF4-FFF2-40B4-BE49-F238E27FC236}">
                <a16:creationId xmlns:a16="http://schemas.microsoft.com/office/drawing/2014/main" id="{B32509E5-3DFC-4F6B-A85C-75F49F10064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Рисунок 21" descr="4189028-thumb.png">
            <a:extLst>
              <a:ext uri="{FF2B5EF4-FFF2-40B4-BE49-F238E27FC236}">
                <a16:creationId xmlns:a16="http://schemas.microsoft.com/office/drawing/2014/main" id="{2219837F-BA2E-4F0D-AF11-87D55DD9E6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Рисунок 15" descr="4189028-thumb.png">
            <a:extLst>
              <a:ext uri="{FF2B5EF4-FFF2-40B4-BE49-F238E27FC236}">
                <a16:creationId xmlns:a16="http://schemas.microsoft.com/office/drawing/2014/main" id="{C4BB120D-2F70-4EAD-9C70-3B3ACE35B3F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Рисунок 17" descr="4189028-thumb.png">
            <a:extLst>
              <a:ext uri="{FF2B5EF4-FFF2-40B4-BE49-F238E27FC236}">
                <a16:creationId xmlns:a16="http://schemas.microsoft.com/office/drawing/2014/main" id="{301673EB-002C-4633-BF0B-A06357A73DA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Рисунок 22" descr="4189028-thumb.png">
            <a:extLst>
              <a:ext uri="{FF2B5EF4-FFF2-40B4-BE49-F238E27FC236}">
                <a16:creationId xmlns:a16="http://schemas.microsoft.com/office/drawing/2014/main" id="{76D07B48-C3CC-482A-9DD3-E557BFA09AE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Рисунок 20" descr="4189028-thumb.png">
            <a:extLst>
              <a:ext uri="{FF2B5EF4-FFF2-40B4-BE49-F238E27FC236}">
                <a16:creationId xmlns:a16="http://schemas.microsoft.com/office/drawing/2014/main" id="{E8B54653-25C8-436C-842C-B73F311A15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Рисунок 14" descr="4189028-thumb.png">
            <a:extLst>
              <a:ext uri="{FF2B5EF4-FFF2-40B4-BE49-F238E27FC236}">
                <a16:creationId xmlns:a16="http://schemas.microsoft.com/office/drawing/2014/main" id="{7ED98638-0B6A-4A4E-865B-36AA5824072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Рисунок 13" descr="4189028-thumb.png">
            <a:extLst>
              <a:ext uri="{FF2B5EF4-FFF2-40B4-BE49-F238E27FC236}">
                <a16:creationId xmlns:a16="http://schemas.microsoft.com/office/drawing/2014/main" id="{00815B18-D386-41F5-8C12-BD6329F3178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Рисунок 19" descr="4189028-thumb.png">
            <a:extLst>
              <a:ext uri="{FF2B5EF4-FFF2-40B4-BE49-F238E27FC236}">
                <a16:creationId xmlns:a16="http://schemas.microsoft.com/office/drawing/2014/main" id="{035E1A21-591B-4592-9DD8-3F9343B7382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Рисунок 7" descr="6lzHbX_Fxz.jpg">
            <a:extLst>
              <a:ext uri="{FF2B5EF4-FFF2-40B4-BE49-F238E27FC236}">
                <a16:creationId xmlns:a16="http://schemas.microsoft.com/office/drawing/2014/main" id="{4E625EDD-0886-45BC-BFB7-94ACCC19A526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Рисунок 8" descr="i (6).jpg">
            <a:extLst>
              <a:ext uri="{FF2B5EF4-FFF2-40B4-BE49-F238E27FC236}">
                <a16:creationId xmlns:a16="http://schemas.microsoft.com/office/drawing/2014/main" id="{E64274E2-875C-4B7C-84EB-DBF22E6CFC6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Рисунок 9" descr="i (5).jpg">
            <a:extLst>
              <a:ext uri="{FF2B5EF4-FFF2-40B4-BE49-F238E27FC236}">
                <a16:creationId xmlns:a16="http://schemas.microsoft.com/office/drawing/2014/main" id="{EC2529D4-A176-485F-9BDD-1A1EA98FE1E3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Рисунок 10" descr="божья коровка.jpg">
            <a:extLst>
              <a:ext uri="{FF2B5EF4-FFF2-40B4-BE49-F238E27FC236}">
                <a16:creationId xmlns:a16="http://schemas.microsoft.com/office/drawing/2014/main" id="{B5CE6ED0-616D-487F-BBDE-BA5B905901C9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9" name="Прямоугольник 24">
            <a:extLst>
              <a:ext uri="{FF2B5EF4-FFF2-40B4-BE49-F238E27FC236}">
                <a16:creationId xmlns:a16="http://schemas.microsoft.com/office/drawing/2014/main" id="{8BD99A70-9AB9-406A-8B20-E0890B2813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8450" name="Заголовок 1">
            <a:extLst>
              <a:ext uri="{FF2B5EF4-FFF2-40B4-BE49-F238E27FC236}">
                <a16:creationId xmlns:a16="http://schemas.microsoft.com/office/drawing/2014/main" id="{A8601D44-8192-4216-BDC5-EA982A744D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8451" name="Текст 2">
            <a:extLst>
              <a:ext uri="{FF2B5EF4-FFF2-40B4-BE49-F238E27FC236}">
                <a16:creationId xmlns:a16="http://schemas.microsoft.com/office/drawing/2014/main" id="{8975C2E5-8C99-459E-9205-C6E16148F25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4">
            <a:extLst>
              <a:ext uri="{FF2B5EF4-FFF2-40B4-BE49-F238E27FC236}">
                <a16:creationId xmlns:a16="http://schemas.microsoft.com/office/drawing/2014/main" id="{FB473201-1993-4F84-B9CE-B54E8F91F5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fld id="{80B75097-821C-4772-8391-0ECE74CC6309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26" name="Нижний колонтитул 5">
            <a:extLst>
              <a:ext uri="{FF2B5EF4-FFF2-40B4-BE49-F238E27FC236}">
                <a16:creationId xmlns:a16="http://schemas.microsoft.com/office/drawing/2014/main" id="{6E3391F5-6952-4B01-9288-C1CFB3C495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6">
            <a:extLst>
              <a:ext uri="{FF2B5EF4-FFF2-40B4-BE49-F238E27FC236}">
                <a16:creationId xmlns:a16="http://schemas.microsoft.com/office/drawing/2014/main" id="{AED5D43F-9601-4D0B-9C54-A8C7A1D3C7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07D08F1-9F74-46C0-8FB2-F850A619135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62" r:id="rId1"/>
    <p:sldLayoutId id="2147484463" r:id="rId2"/>
    <p:sldLayoutId id="2147484464" r:id="rId3"/>
    <p:sldLayoutId id="2147484465" r:id="rId4"/>
    <p:sldLayoutId id="2147484466" r:id="rId5"/>
    <p:sldLayoutId id="2147484467" r:id="rId6"/>
    <p:sldLayoutId id="2147484468" r:id="rId7"/>
    <p:sldLayoutId id="2147484469" r:id="rId8"/>
    <p:sldLayoutId id="2147484470" r:id="rId9"/>
    <p:sldLayoutId id="2147484471" r:id="rId10"/>
    <p:sldLayoutId id="214748447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F6A4FCB-F7AD-40D3-B792-2EC31EF46697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9459" name="Рисунок 18" descr="4189028-thumb.png">
            <a:extLst>
              <a:ext uri="{FF2B5EF4-FFF2-40B4-BE49-F238E27FC236}">
                <a16:creationId xmlns:a16="http://schemas.microsoft.com/office/drawing/2014/main" id="{D10CA5DF-C37F-46D8-8C0F-729E5711B6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16" descr="4189028-thumb.png">
            <a:extLst>
              <a:ext uri="{FF2B5EF4-FFF2-40B4-BE49-F238E27FC236}">
                <a16:creationId xmlns:a16="http://schemas.microsoft.com/office/drawing/2014/main" id="{E3EB9F43-124C-4A05-9A06-C8F0F7DDDBD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21" descr="4189028-thumb.png">
            <a:extLst>
              <a:ext uri="{FF2B5EF4-FFF2-40B4-BE49-F238E27FC236}">
                <a16:creationId xmlns:a16="http://schemas.microsoft.com/office/drawing/2014/main" id="{ADDA4111-E12F-41D2-975D-B51CD3A49D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Рисунок 15" descr="4189028-thumb.png">
            <a:extLst>
              <a:ext uri="{FF2B5EF4-FFF2-40B4-BE49-F238E27FC236}">
                <a16:creationId xmlns:a16="http://schemas.microsoft.com/office/drawing/2014/main" id="{E461AEF0-1D1D-4950-95ED-162AB7236E4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Рисунок 17" descr="4189028-thumb.png">
            <a:extLst>
              <a:ext uri="{FF2B5EF4-FFF2-40B4-BE49-F238E27FC236}">
                <a16:creationId xmlns:a16="http://schemas.microsoft.com/office/drawing/2014/main" id="{811D33B0-9CB8-4011-8C69-52E5D299933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Рисунок 22" descr="4189028-thumb.png">
            <a:extLst>
              <a:ext uri="{FF2B5EF4-FFF2-40B4-BE49-F238E27FC236}">
                <a16:creationId xmlns:a16="http://schemas.microsoft.com/office/drawing/2014/main" id="{88FEA335-DD29-4179-8CD1-3CFC96EAB26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Рисунок 20" descr="4189028-thumb.png">
            <a:extLst>
              <a:ext uri="{FF2B5EF4-FFF2-40B4-BE49-F238E27FC236}">
                <a16:creationId xmlns:a16="http://schemas.microsoft.com/office/drawing/2014/main" id="{D1A53611-7A45-4D2B-BE29-DDBE090B2AD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6" name="Рисунок 14" descr="4189028-thumb.png">
            <a:extLst>
              <a:ext uri="{FF2B5EF4-FFF2-40B4-BE49-F238E27FC236}">
                <a16:creationId xmlns:a16="http://schemas.microsoft.com/office/drawing/2014/main" id="{231FDE93-6091-4D85-8478-F8C260773BD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Рисунок 13" descr="4189028-thumb.png">
            <a:extLst>
              <a:ext uri="{FF2B5EF4-FFF2-40B4-BE49-F238E27FC236}">
                <a16:creationId xmlns:a16="http://schemas.microsoft.com/office/drawing/2014/main" id="{911D3BE3-9736-4F04-94A7-C335E6F9A33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Рисунок 19" descr="4189028-thumb.png">
            <a:extLst>
              <a:ext uri="{FF2B5EF4-FFF2-40B4-BE49-F238E27FC236}">
                <a16:creationId xmlns:a16="http://schemas.microsoft.com/office/drawing/2014/main" id="{C781E7B3-BDD9-4529-A5DD-06E33F7CFFD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Рисунок 7" descr="6lzHbX_Fxz.jpg">
            <a:extLst>
              <a:ext uri="{FF2B5EF4-FFF2-40B4-BE49-F238E27FC236}">
                <a16:creationId xmlns:a16="http://schemas.microsoft.com/office/drawing/2014/main" id="{EB509426-D697-41D4-BE4D-87790BC912E8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Рисунок 8" descr="i (6).jpg">
            <a:extLst>
              <a:ext uri="{FF2B5EF4-FFF2-40B4-BE49-F238E27FC236}">
                <a16:creationId xmlns:a16="http://schemas.microsoft.com/office/drawing/2014/main" id="{B2152F50-C7B1-4FCB-8CA3-B86FB3ECCD3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Рисунок 9" descr="i (5).jpg">
            <a:extLst>
              <a:ext uri="{FF2B5EF4-FFF2-40B4-BE49-F238E27FC236}">
                <a16:creationId xmlns:a16="http://schemas.microsoft.com/office/drawing/2014/main" id="{1C2BF1B6-E00E-47F5-BC35-579DBD18BD4D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Рисунок 10" descr="божья коровка.jpg">
            <a:extLst>
              <a:ext uri="{FF2B5EF4-FFF2-40B4-BE49-F238E27FC236}">
                <a16:creationId xmlns:a16="http://schemas.microsoft.com/office/drawing/2014/main" id="{BDA86AB8-E3AF-4DA7-96A6-CC44061511EE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73" name="Прямоугольник 24">
            <a:extLst>
              <a:ext uri="{FF2B5EF4-FFF2-40B4-BE49-F238E27FC236}">
                <a16:creationId xmlns:a16="http://schemas.microsoft.com/office/drawing/2014/main" id="{3AE3C4EF-9684-4A40-B63D-B0234175B6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9474" name="Заголовок 1">
            <a:extLst>
              <a:ext uri="{FF2B5EF4-FFF2-40B4-BE49-F238E27FC236}">
                <a16:creationId xmlns:a16="http://schemas.microsoft.com/office/drawing/2014/main" id="{A16F50DB-40DF-4618-8FCF-AC3926B9E72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9475" name="Текст 2">
            <a:extLst>
              <a:ext uri="{FF2B5EF4-FFF2-40B4-BE49-F238E27FC236}">
                <a16:creationId xmlns:a16="http://schemas.microsoft.com/office/drawing/2014/main" id="{A820B571-21C6-493A-8912-DB0FE78E546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6">
            <a:extLst>
              <a:ext uri="{FF2B5EF4-FFF2-40B4-BE49-F238E27FC236}">
                <a16:creationId xmlns:a16="http://schemas.microsoft.com/office/drawing/2014/main" id="{5D53521A-D660-43BC-A917-D5CEF982359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fld id="{03954519-E4AA-4859-B14B-D57767CC5FC8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26" name="Нижний колонтитул 7">
            <a:extLst>
              <a:ext uri="{FF2B5EF4-FFF2-40B4-BE49-F238E27FC236}">
                <a16:creationId xmlns:a16="http://schemas.microsoft.com/office/drawing/2014/main" id="{E5974AC2-95D1-4F5B-BEE3-80607A32C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8">
            <a:extLst>
              <a:ext uri="{FF2B5EF4-FFF2-40B4-BE49-F238E27FC236}">
                <a16:creationId xmlns:a16="http://schemas.microsoft.com/office/drawing/2014/main" id="{4EAAEDA9-C221-450B-AD48-733F7AF7A1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F6E56FF-376C-470B-A135-FAF5235B17B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73" r:id="rId1"/>
    <p:sldLayoutId id="2147484474" r:id="rId2"/>
    <p:sldLayoutId id="2147484475" r:id="rId3"/>
    <p:sldLayoutId id="2147484476" r:id="rId4"/>
    <p:sldLayoutId id="2147484477" r:id="rId5"/>
    <p:sldLayoutId id="2147484478" r:id="rId6"/>
    <p:sldLayoutId id="2147484479" r:id="rId7"/>
    <p:sldLayoutId id="2147484480" r:id="rId8"/>
    <p:sldLayoutId id="2147484481" r:id="rId9"/>
    <p:sldLayoutId id="2147484482" r:id="rId10"/>
    <p:sldLayoutId id="21474844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:a16="http://schemas.microsoft.com/office/drawing/2014/main" id="{DDE376BE-0E2E-49CB-B813-8143D353E8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B9FE493-0C54-4DC8-BA65-2CB38D11444C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52" name="Рисунок 18" descr="4189028-thumb.png">
            <a:extLst>
              <a:ext uri="{FF2B5EF4-FFF2-40B4-BE49-F238E27FC236}">
                <a16:creationId xmlns:a16="http://schemas.microsoft.com/office/drawing/2014/main" id="{6D42D470-37FC-483D-88CE-BA8FF16DF0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Рисунок 16" descr="4189028-thumb.png">
            <a:extLst>
              <a:ext uri="{FF2B5EF4-FFF2-40B4-BE49-F238E27FC236}">
                <a16:creationId xmlns:a16="http://schemas.microsoft.com/office/drawing/2014/main" id="{643CFA6F-6D4E-4D2F-8138-0CE7E13DA71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21" descr="4189028-thumb.png">
            <a:extLst>
              <a:ext uri="{FF2B5EF4-FFF2-40B4-BE49-F238E27FC236}">
                <a16:creationId xmlns:a16="http://schemas.microsoft.com/office/drawing/2014/main" id="{D2158D98-3F64-499A-92B1-463C76AEA86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Рисунок 15" descr="4189028-thumb.png">
            <a:extLst>
              <a:ext uri="{FF2B5EF4-FFF2-40B4-BE49-F238E27FC236}">
                <a16:creationId xmlns:a16="http://schemas.microsoft.com/office/drawing/2014/main" id="{B04B3B3C-A29E-40A8-B360-5C87E687DF8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Рисунок 17" descr="4189028-thumb.png">
            <a:extLst>
              <a:ext uri="{FF2B5EF4-FFF2-40B4-BE49-F238E27FC236}">
                <a16:creationId xmlns:a16="http://schemas.microsoft.com/office/drawing/2014/main" id="{E5C4C2BD-1268-4ACC-B167-3F7C9C5029A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Рисунок 22" descr="4189028-thumb.png">
            <a:extLst>
              <a:ext uri="{FF2B5EF4-FFF2-40B4-BE49-F238E27FC236}">
                <a16:creationId xmlns:a16="http://schemas.microsoft.com/office/drawing/2014/main" id="{C299CD4D-B54E-4A7F-8C63-88B25906EA8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Рисунок 20" descr="4189028-thumb.png">
            <a:extLst>
              <a:ext uri="{FF2B5EF4-FFF2-40B4-BE49-F238E27FC236}">
                <a16:creationId xmlns:a16="http://schemas.microsoft.com/office/drawing/2014/main" id="{452F110B-33B0-445E-8307-BB0AEB1CA2E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Рисунок 14" descr="4189028-thumb.png">
            <a:extLst>
              <a:ext uri="{FF2B5EF4-FFF2-40B4-BE49-F238E27FC236}">
                <a16:creationId xmlns:a16="http://schemas.microsoft.com/office/drawing/2014/main" id="{F0D0A213-3D2F-42A0-8A5A-9026FE45EF8D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Рисунок 13" descr="4189028-thumb.png">
            <a:extLst>
              <a:ext uri="{FF2B5EF4-FFF2-40B4-BE49-F238E27FC236}">
                <a16:creationId xmlns:a16="http://schemas.microsoft.com/office/drawing/2014/main" id="{FBB35A52-5EDA-4877-AA2A-D27D873C1FC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Рисунок 19" descr="4189028-thumb.png">
            <a:extLst>
              <a:ext uri="{FF2B5EF4-FFF2-40B4-BE49-F238E27FC236}">
                <a16:creationId xmlns:a16="http://schemas.microsoft.com/office/drawing/2014/main" id="{71619B52-A309-4AF4-AA84-1F2E005A25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Рисунок 7" descr="6lzHbX_Fxz.jpg">
            <a:extLst>
              <a:ext uri="{FF2B5EF4-FFF2-40B4-BE49-F238E27FC236}">
                <a16:creationId xmlns:a16="http://schemas.microsoft.com/office/drawing/2014/main" id="{DED53AFE-3823-4E1F-9A1D-FCB992EDAEBC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Рисунок 8" descr="i (6).jpg">
            <a:extLst>
              <a:ext uri="{FF2B5EF4-FFF2-40B4-BE49-F238E27FC236}">
                <a16:creationId xmlns:a16="http://schemas.microsoft.com/office/drawing/2014/main" id="{E2DE40DE-9D82-40C6-9BB8-16808F6343A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Рисунок 9" descr="i (5).jpg">
            <a:extLst>
              <a:ext uri="{FF2B5EF4-FFF2-40B4-BE49-F238E27FC236}">
                <a16:creationId xmlns:a16="http://schemas.microsoft.com/office/drawing/2014/main" id="{ABB0F0AB-6FCF-47E7-AE16-9D39C53C1793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Рисунок 10" descr="божья коровка.jpg">
            <a:extLst>
              <a:ext uri="{FF2B5EF4-FFF2-40B4-BE49-F238E27FC236}">
                <a16:creationId xmlns:a16="http://schemas.microsoft.com/office/drawing/2014/main" id="{2485DA92-79D8-4CCF-98E6-7842EEA1855B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Заголовок 1">
            <a:extLst>
              <a:ext uri="{FF2B5EF4-FFF2-40B4-BE49-F238E27FC236}">
                <a16:creationId xmlns:a16="http://schemas.microsoft.com/office/drawing/2014/main" id="{B41D6C34-34B9-42F4-B0E1-A16242AE7A0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67" name="Текст 2">
            <a:extLst>
              <a:ext uri="{FF2B5EF4-FFF2-40B4-BE49-F238E27FC236}">
                <a16:creationId xmlns:a16="http://schemas.microsoft.com/office/drawing/2014/main" id="{33FDBDA3-C55E-4024-8379-7DAC7516CC7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7856D-BFE2-4BC3-8C6C-F0A5B53959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01EEDD-9939-472F-B38E-4A16F0D15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D967589-E9CE-45CC-BBA7-584CCE702FBE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3094" name="Прямоугольник 24">
            <a:extLst>
              <a:ext uri="{FF2B5EF4-FFF2-40B4-BE49-F238E27FC236}">
                <a16:creationId xmlns:a16="http://schemas.microsoft.com/office/drawing/2014/main" id="{20CACA12-14BE-4474-A091-CFA09F75EC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7" r:id="rId1"/>
    <p:sldLayoutId id="2147484288" r:id="rId2"/>
    <p:sldLayoutId id="2147484289" r:id="rId3"/>
    <p:sldLayoutId id="2147484290" r:id="rId4"/>
    <p:sldLayoutId id="2147484291" r:id="rId5"/>
    <p:sldLayoutId id="2147484292" r:id="rId6"/>
    <p:sldLayoutId id="2147484293" r:id="rId7"/>
    <p:sldLayoutId id="2147484294" r:id="rId8"/>
    <p:sldLayoutId id="2147484295" r:id="rId9"/>
    <p:sldLayoutId id="2147484296" r:id="rId10"/>
    <p:sldLayoutId id="214748429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B19ACF-AFA3-4AE2-A960-ACEA14755A43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0483" name="Рисунок 18" descr="4189028-thumb.png">
            <a:extLst>
              <a:ext uri="{FF2B5EF4-FFF2-40B4-BE49-F238E27FC236}">
                <a16:creationId xmlns:a16="http://schemas.microsoft.com/office/drawing/2014/main" id="{0F8464EC-999F-4A77-8610-750F597F7A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Рисунок 16" descr="4189028-thumb.png">
            <a:extLst>
              <a:ext uri="{FF2B5EF4-FFF2-40B4-BE49-F238E27FC236}">
                <a16:creationId xmlns:a16="http://schemas.microsoft.com/office/drawing/2014/main" id="{FDEE02EC-581C-4F91-A1C7-DA49656EF55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21" descr="4189028-thumb.png">
            <a:extLst>
              <a:ext uri="{FF2B5EF4-FFF2-40B4-BE49-F238E27FC236}">
                <a16:creationId xmlns:a16="http://schemas.microsoft.com/office/drawing/2014/main" id="{C75362CE-BB0C-4F27-8C60-6823568DA5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15" descr="4189028-thumb.png">
            <a:extLst>
              <a:ext uri="{FF2B5EF4-FFF2-40B4-BE49-F238E27FC236}">
                <a16:creationId xmlns:a16="http://schemas.microsoft.com/office/drawing/2014/main" id="{8AFECBF2-7878-4B4A-BA36-658FD60CF6D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Рисунок 17" descr="4189028-thumb.png">
            <a:extLst>
              <a:ext uri="{FF2B5EF4-FFF2-40B4-BE49-F238E27FC236}">
                <a16:creationId xmlns:a16="http://schemas.microsoft.com/office/drawing/2014/main" id="{56D33937-7218-40D5-B550-ED086B4697A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Рисунок 22" descr="4189028-thumb.png">
            <a:extLst>
              <a:ext uri="{FF2B5EF4-FFF2-40B4-BE49-F238E27FC236}">
                <a16:creationId xmlns:a16="http://schemas.microsoft.com/office/drawing/2014/main" id="{BAF7E607-8BF8-4144-8231-206344FAE6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Рисунок 20" descr="4189028-thumb.png">
            <a:extLst>
              <a:ext uri="{FF2B5EF4-FFF2-40B4-BE49-F238E27FC236}">
                <a16:creationId xmlns:a16="http://schemas.microsoft.com/office/drawing/2014/main" id="{E2EFCC93-4F24-4CD0-9CDB-52834D8D7E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Рисунок 14" descr="4189028-thumb.png">
            <a:extLst>
              <a:ext uri="{FF2B5EF4-FFF2-40B4-BE49-F238E27FC236}">
                <a16:creationId xmlns:a16="http://schemas.microsoft.com/office/drawing/2014/main" id="{E101BD5E-C366-463A-ACFB-61E10477EC9A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Рисунок 13" descr="4189028-thumb.png">
            <a:extLst>
              <a:ext uri="{FF2B5EF4-FFF2-40B4-BE49-F238E27FC236}">
                <a16:creationId xmlns:a16="http://schemas.microsoft.com/office/drawing/2014/main" id="{79B8D24A-E076-4EE6-B2B6-3F640B1B7CD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Рисунок 19" descr="4189028-thumb.png">
            <a:extLst>
              <a:ext uri="{FF2B5EF4-FFF2-40B4-BE49-F238E27FC236}">
                <a16:creationId xmlns:a16="http://schemas.microsoft.com/office/drawing/2014/main" id="{FFD05CC9-7701-49BF-A7CF-0713E05890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Рисунок 7" descr="6lzHbX_Fxz.jpg">
            <a:extLst>
              <a:ext uri="{FF2B5EF4-FFF2-40B4-BE49-F238E27FC236}">
                <a16:creationId xmlns:a16="http://schemas.microsoft.com/office/drawing/2014/main" id="{C77DC09F-7779-4FCD-A0E3-5618204E6EA4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Рисунок 8" descr="i (6).jpg">
            <a:extLst>
              <a:ext uri="{FF2B5EF4-FFF2-40B4-BE49-F238E27FC236}">
                <a16:creationId xmlns:a16="http://schemas.microsoft.com/office/drawing/2014/main" id="{4847A00C-2678-4488-A58B-04E3815C986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Рисунок 9" descr="i (5).jpg">
            <a:extLst>
              <a:ext uri="{FF2B5EF4-FFF2-40B4-BE49-F238E27FC236}">
                <a16:creationId xmlns:a16="http://schemas.microsoft.com/office/drawing/2014/main" id="{B4B71391-F7BA-4A97-A3FB-843B2D892DB4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Рисунок 10" descr="божья коровка.jpg">
            <a:extLst>
              <a:ext uri="{FF2B5EF4-FFF2-40B4-BE49-F238E27FC236}">
                <a16:creationId xmlns:a16="http://schemas.microsoft.com/office/drawing/2014/main" id="{1AD96FA2-A814-4002-B9D3-95B7E933F578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7" name="Прямоугольник 24">
            <a:extLst>
              <a:ext uri="{FF2B5EF4-FFF2-40B4-BE49-F238E27FC236}">
                <a16:creationId xmlns:a16="http://schemas.microsoft.com/office/drawing/2014/main" id="{29DBEB07-602D-4C07-A721-15B553CD9D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0498" name="Заголовок 1">
            <a:extLst>
              <a:ext uri="{FF2B5EF4-FFF2-40B4-BE49-F238E27FC236}">
                <a16:creationId xmlns:a16="http://schemas.microsoft.com/office/drawing/2014/main" id="{3E1176BB-F3EC-4C65-AAD8-359AE49C9B0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0499" name="Текст 2">
            <a:extLst>
              <a:ext uri="{FF2B5EF4-FFF2-40B4-BE49-F238E27FC236}">
                <a16:creationId xmlns:a16="http://schemas.microsoft.com/office/drawing/2014/main" id="{5A7E8A41-A84F-425B-9AF5-8C7DBA915B6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2">
            <a:extLst>
              <a:ext uri="{FF2B5EF4-FFF2-40B4-BE49-F238E27FC236}">
                <a16:creationId xmlns:a16="http://schemas.microsoft.com/office/drawing/2014/main" id="{65D795BD-EBDF-4D75-8C8A-AF3571268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fld id="{8EA06B13-F210-4DC4-9D3F-CCBED9F5D154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26" name="Нижний колонтитул 3">
            <a:extLst>
              <a:ext uri="{FF2B5EF4-FFF2-40B4-BE49-F238E27FC236}">
                <a16:creationId xmlns:a16="http://schemas.microsoft.com/office/drawing/2014/main" id="{CB6B7CBF-681E-4C17-A7B2-85EE58DE98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4">
            <a:extLst>
              <a:ext uri="{FF2B5EF4-FFF2-40B4-BE49-F238E27FC236}">
                <a16:creationId xmlns:a16="http://schemas.microsoft.com/office/drawing/2014/main" id="{DB090ABB-C6AF-4A53-9DC5-8D81F95EB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EFDDEB4-4CED-47B8-9ED5-DE5FDFA14DD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4" r:id="rId1"/>
    <p:sldLayoutId id="2147484485" r:id="rId2"/>
    <p:sldLayoutId id="2147484486" r:id="rId3"/>
    <p:sldLayoutId id="2147484487" r:id="rId4"/>
    <p:sldLayoutId id="2147484488" r:id="rId5"/>
    <p:sldLayoutId id="2147484489" r:id="rId6"/>
    <p:sldLayoutId id="2147484490" r:id="rId7"/>
    <p:sldLayoutId id="2147484491" r:id="rId8"/>
    <p:sldLayoutId id="2147484492" r:id="rId9"/>
    <p:sldLayoutId id="2147484493" r:id="rId10"/>
    <p:sldLayoutId id="21474844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8B5A35-95AC-4433-9AAF-F5A511492BA7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1507" name="Рисунок 18" descr="4189028-thumb.png">
            <a:extLst>
              <a:ext uri="{FF2B5EF4-FFF2-40B4-BE49-F238E27FC236}">
                <a16:creationId xmlns:a16="http://schemas.microsoft.com/office/drawing/2014/main" id="{40235880-A49A-41B2-82ED-739453C892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16" descr="4189028-thumb.png">
            <a:extLst>
              <a:ext uri="{FF2B5EF4-FFF2-40B4-BE49-F238E27FC236}">
                <a16:creationId xmlns:a16="http://schemas.microsoft.com/office/drawing/2014/main" id="{634CB429-7334-4F16-AFE1-B8B7B7358D2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21" descr="4189028-thumb.png">
            <a:extLst>
              <a:ext uri="{FF2B5EF4-FFF2-40B4-BE49-F238E27FC236}">
                <a16:creationId xmlns:a16="http://schemas.microsoft.com/office/drawing/2014/main" id="{79FB4E17-825C-4530-8299-442CBC536B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15" descr="4189028-thumb.png">
            <a:extLst>
              <a:ext uri="{FF2B5EF4-FFF2-40B4-BE49-F238E27FC236}">
                <a16:creationId xmlns:a16="http://schemas.microsoft.com/office/drawing/2014/main" id="{812A0105-FE70-498C-A678-C294720C9008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Рисунок 17" descr="4189028-thumb.png">
            <a:extLst>
              <a:ext uri="{FF2B5EF4-FFF2-40B4-BE49-F238E27FC236}">
                <a16:creationId xmlns:a16="http://schemas.microsoft.com/office/drawing/2014/main" id="{39C63CFC-4E51-477F-9AAF-842C9973C59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Рисунок 22" descr="4189028-thumb.png">
            <a:extLst>
              <a:ext uri="{FF2B5EF4-FFF2-40B4-BE49-F238E27FC236}">
                <a16:creationId xmlns:a16="http://schemas.microsoft.com/office/drawing/2014/main" id="{82BFED4F-ADA7-44D8-ADBD-0702136BDBE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Рисунок 20" descr="4189028-thumb.png">
            <a:extLst>
              <a:ext uri="{FF2B5EF4-FFF2-40B4-BE49-F238E27FC236}">
                <a16:creationId xmlns:a16="http://schemas.microsoft.com/office/drawing/2014/main" id="{EF11CE62-DE7B-4153-A3B7-2E94F57F7D7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4" name="Рисунок 14" descr="4189028-thumb.png">
            <a:extLst>
              <a:ext uri="{FF2B5EF4-FFF2-40B4-BE49-F238E27FC236}">
                <a16:creationId xmlns:a16="http://schemas.microsoft.com/office/drawing/2014/main" id="{93F4AF02-75A9-40CB-9923-43BC49600AC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5" name="Рисунок 13" descr="4189028-thumb.png">
            <a:extLst>
              <a:ext uri="{FF2B5EF4-FFF2-40B4-BE49-F238E27FC236}">
                <a16:creationId xmlns:a16="http://schemas.microsoft.com/office/drawing/2014/main" id="{C8FED1B3-DD70-47AC-8D9B-0866F1C300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6" name="Рисунок 19" descr="4189028-thumb.png">
            <a:extLst>
              <a:ext uri="{FF2B5EF4-FFF2-40B4-BE49-F238E27FC236}">
                <a16:creationId xmlns:a16="http://schemas.microsoft.com/office/drawing/2014/main" id="{7F05C979-9409-4BCE-9024-D9341EA17A0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7" name="Рисунок 7" descr="6lzHbX_Fxz.jpg">
            <a:extLst>
              <a:ext uri="{FF2B5EF4-FFF2-40B4-BE49-F238E27FC236}">
                <a16:creationId xmlns:a16="http://schemas.microsoft.com/office/drawing/2014/main" id="{63EC7B3B-679C-4B6D-9D09-51DFFEC56D32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8" name="Рисунок 8" descr="i (6).jpg">
            <a:extLst>
              <a:ext uri="{FF2B5EF4-FFF2-40B4-BE49-F238E27FC236}">
                <a16:creationId xmlns:a16="http://schemas.microsoft.com/office/drawing/2014/main" id="{2CE54E5C-569C-426E-A9BA-251968C86F39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9" name="Рисунок 9" descr="i (5).jpg">
            <a:extLst>
              <a:ext uri="{FF2B5EF4-FFF2-40B4-BE49-F238E27FC236}">
                <a16:creationId xmlns:a16="http://schemas.microsoft.com/office/drawing/2014/main" id="{7B448E54-A613-440A-9296-F0875DD8D0E5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20" name="Рисунок 10" descr="божья коровка.jpg">
            <a:extLst>
              <a:ext uri="{FF2B5EF4-FFF2-40B4-BE49-F238E27FC236}">
                <a16:creationId xmlns:a16="http://schemas.microsoft.com/office/drawing/2014/main" id="{E7CC3FBF-2AC3-419E-98C4-941091EDFC67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1" name="Прямоугольник 24">
            <a:extLst>
              <a:ext uri="{FF2B5EF4-FFF2-40B4-BE49-F238E27FC236}">
                <a16:creationId xmlns:a16="http://schemas.microsoft.com/office/drawing/2014/main" id="{FAB51534-C70D-4A4D-9F35-85240D27DB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1522" name="Заголовок 1">
            <a:extLst>
              <a:ext uri="{FF2B5EF4-FFF2-40B4-BE49-F238E27FC236}">
                <a16:creationId xmlns:a16="http://schemas.microsoft.com/office/drawing/2014/main" id="{0BA6B9AF-BE47-4652-A64B-96246D95593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1523" name="Текст 2">
            <a:extLst>
              <a:ext uri="{FF2B5EF4-FFF2-40B4-BE49-F238E27FC236}">
                <a16:creationId xmlns:a16="http://schemas.microsoft.com/office/drawing/2014/main" id="{BB417020-D308-4D76-BC32-0F97ED873C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1">
            <a:extLst>
              <a:ext uri="{FF2B5EF4-FFF2-40B4-BE49-F238E27FC236}">
                <a16:creationId xmlns:a16="http://schemas.microsoft.com/office/drawing/2014/main" id="{C1FAE774-E9CB-42D7-9EAE-117F22A1CD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fld id="{4DC9A8ED-8D5A-44C4-9225-4DB67FF119AC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26" name="Нижний колонтитул 2">
            <a:extLst>
              <a:ext uri="{FF2B5EF4-FFF2-40B4-BE49-F238E27FC236}">
                <a16:creationId xmlns:a16="http://schemas.microsoft.com/office/drawing/2014/main" id="{2731BDD1-8DAA-4F44-8C8E-FD2D97872C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3">
            <a:extLst>
              <a:ext uri="{FF2B5EF4-FFF2-40B4-BE49-F238E27FC236}">
                <a16:creationId xmlns:a16="http://schemas.microsoft.com/office/drawing/2014/main" id="{2C0AE8B6-586F-46A9-B55B-2580576FD2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950629F-86BF-4CDC-A396-FD907E54958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95" r:id="rId1"/>
    <p:sldLayoutId id="2147484496" r:id="rId2"/>
    <p:sldLayoutId id="2147484497" r:id="rId3"/>
    <p:sldLayoutId id="2147484498" r:id="rId4"/>
    <p:sldLayoutId id="2147484499" r:id="rId5"/>
    <p:sldLayoutId id="2147484500" r:id="rId6"/>
    <p:sldLayoutId id="2147484501" r:id="rId7"/>
    <p:sldLayoutId id="2147484502" r:id="rId8"/>
    <p:sldLayoutId id="2147484503" r:id="rId9"/>
    <p:sldLayoutId id="2147484504" r:id="rId10"/>
    <p:sldLayoutId id="21474845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B2648E9-AB11-4EA2-819A-F2490EBFE303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2531" name="Рисунок 18" descr="4189028-thumb.png">
            <a:extLst>
              <a:ext uri="{FF2B5EF4-FFF2-40B4-BE49-F238E27FC236}">
                <a16:creationId xmlns:a16="http://schemas.microsoft.com/office/drawing/2014/main" id="{02D77B90-B29A-42D1-BB69-D03E130508B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16" descr="4189028-thumb.png">
            <a:extLst>
              <a:ext uri="{FF2B5EF4-FFF2-40B4-BE49-F238E27FC236}">
                <a16:creationId xmlns:a16="http://schemas.microsoft.com/office/drawing/2014/main" id="{385DE7D0-95B0-47F3-A3FD-58F7835E198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Рисунок 21" descr="4189028-thumb.png">
            <a:extLst>
              <a:ext uri="{FF2B5EF4-FFF2-40B4-BE49-F238E27FC236}">
                <a16:creationId xmlns:a16="http://schemas.microsoft.com/office/drawing/2014/main" id="{2D8C8E8F-AFB4-4DA0-80DF-9CFA1FF8039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Рисунок 15" descr="4189028-thumb.png">
            <a:extLst>
              <a:ext uri="{FF2B5EF4-FFF2-40B4-BE49-F238E27FC236}">
                <a16:creationId xmlns:a16="http://schemas.microsoft.com/office/drawing/2014/main" id="{DD0842C9-34BD-4749-9DB1-C8B55FCE6FA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Рисунок 17" descr="4189028-thumb.png">
            <a:extLst>
              <a:ext uri="{FF2B5EF4-FFF2-40B4-BE49-F238E27FC236}">
                <a16:creationId xmlns:a16="http://schemas.microsoft.com/office/drawing/2014/main" id="{D13FBF4A-8D72-49ED-B4BB-D84F733BA26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Рисунок 22" descr="4189028-thumb.png">
            <a:extLst>
              <a:ext uri="{FF2B5EF4-FFF2-40B4-BE49-F238E27FC236}">
                <a16:creationId xmlns:a16="http://schemas.microsoft.com/office/drawing/2014/main" id="{AE446009-A710-4496-AAAB-6FC67609ED7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Рисунок 20" descr="4189028-thumb.png">
            <a:extLst>
              <a:ext uri="{FF2B5EF4-FFF2-40B4-BE49-F238E27FC236}">
                <a16:creationId xmlns:a16="http://schemas.microsoft.com/office/drawing/2014/main" id="{45EDE1C0-65F2-4CD8-83FC-A42BD480D0C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8" name="Рисунок 14" descr="4189028-thumb.png">
            <a:extLst>
              <a:ext uri="{FF2B5EF4-FFF2-40B4-BE49-F238E27FC236}">
                <a16:creationId xmlns:a16="http://schemas.microsoft.com/office/drawing/2014/main" id="{E97745CD-B749-4E1E-B60A-A221B52D720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9" name="Рисунок 13" descr="4189028-thumb.png">
            <a:extLst>
              <a:ext uri="{FF2B5EF4-FFF2-40B4-BE49-F238E27FC236}">
                <a16:creationId xmlns:a16="http://schemas.microsoft.com/office/drawing/2014/main" id="{EEEE4472-6AA3-41CC-9A35-787FBAA84AB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0" name="Рисунок 19" descr="4189028-thumb.png">
            <a:extLst>
              <a:ext uri="{FF2B5EF4-FFF2-40B4-BE49-F238E27FC236}">
                <a16:creationId xmlns:a16="http://schemas.microsoft.com/office/drawing/2014/main" id="{B8E19A79-565D-4503-8BAE-01BCFBC8D0C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Рисунок 7" descr="6lzHbX_Fxz.jpg">
            <a:extLst>
              <a:ext uri="{FF2B5EF4-FFF2-40B4-BE49-F238E27FC236}">
                <a16:creationId xmlns:a16="http://schemas.microsoft.com/office/drawing/2014/main" id="{930107EB-3F67-4C1E-8484-342FA8C3EB97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Рисунок 8" descr="i (6).jpg">
            <a:extLst>
              <a:ext uri="{FF2B5EF4-FFF2-40B4-BE49-F238E27FC236}">
                <a16:creationId xmlns:a16="http://schemas.microsoft.com/office/drawing/2014/main" id="{496C99EE-9A15-488E-9257-B11A80C79B8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Рисунок 9" descr="i (5).jpg">
            <a:extLst>
              <a:ext uri="{FF2B5EF4-FFF2-40B4-BE49-F238E27FC236}">
                <a16:creationId xmlns:a16="http://schemas.microsoft.com/office/drawing/2014/main" id="{D27FAF09-618B-49C4-BD2F-BC3C85C8906B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Рисунок 10" descr="божья коровка.jpg">
            <a:extLst>
              <a:ext uri="{FF2B5EF4-FFF2-40B4-BE49-F238E27FC236}">
                <a16:creationId xmlns:a16="http://schemas.microsoft.com/office/drawing/2014/main" id="{694E9A58-2229-467F-A032-37290717A0C8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5" name="Прямоугольник 24">
            <a:extLst>
              <a:ext uri="{FF2B5EF4-FFF2-40B4-BE49-F238E27FC236}">
                <a16:creationId xmlns:a16="http://schemas.microsoft.com/office/drawing/2014/main" id="{826D3488-C7EA-4FCC-BABE-3B6CC254F3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2546" name="Заголовок 1">
            <a:extLst>
              <a:ext uri="{FF2B5EF4-FFF2-40B4-BE49-F238E27FC236}">
                <a16:creationId xmlns:a16="http://schemas.microsoft.com/office/drawing/2014/main" id="{F2947E18-DC5C-4B21-BFFB-5D1CC28C4D1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2547" name="Текст 2">
            <a:extLst>
              <a:ext uri="{FF2B5EF4-FFF2-40B4-BE49-F238E27FC236}">
                <a16:creationId xmlns:a16="http://schemas.microsoft.com/office/drawing/2014/main" id="{C77DF697-450A-4C6B-9003-5E6227E74B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4">
            <a:extLst>
              <a:ext uri="{FF2B5EF4-FFF2-40B4-BE49-F238E27FC236}">
                <a16:creationId xmlns:a16="http://schemas.microsoft.com/office/drawing/2014/main" id="{10C03E94-AEAA-4A21-A28C-866ED804E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fld id="{85BED2E2-ECC5-498C-BB95-ADC797E55410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26" name="Нижний колонтитул 5">
            <a:extLst>
              <a:ext uri="{FF2B5EF4-FFF2-40B4-BE49-F238E27FC236}">
                <a16:creationId xmlns:a16="http://schemas.microsoft.com/office/drawing/2014/main" id="{D35938A8-3ACC-43A8-AF28-BA3DE7170E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6">
            <a:extLst>
              <a:ext uri="{FF2B5EF4-FFF2-40B4-BE49-F238E27FC236}">
                <a16:creationId xmlns:a16="http://schemas.microsoft.com/office/drawing/2014/main" id="{8728398E-172F-4667-A906-EB0ACCF8E6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E67D978-0DC4-479A-97A5-805963230E9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06" r:id="rId1"/>
    <p:sldLayoutId id="2147484507" r:id="rId2"/>
    <p:sldLayoutId id="2147484508" r:id="rId3"/>
    <p:sldLayoutId id="2147484509" r:id="rId4"/>
    <p:sldLayoutId id="2147484510" r:id="rId5"/>
    <p:sldLayoutId id="2147484511" r:id="rId6"/>
    <p:sldLayoutId id="2147484512" r:id="rId7"/>
    <p:sldLayoutId id="2147484513" r:id="rId8"/>
    <p:sldLayoutId id="2147484514" r:id="rId9"/>
    <p:sldLayoutId id="2147484515" r:id="rId10"/>
    <p:sldLayoutId id="214748451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5FD22C5-9AC5-42F3-92DB-9D3AEEABEF95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3555" name="Рисунок 18" descr="4189028-thumb.png">
            <a:extLst>
              <a:ext uri="{FF2B5EF4-FFF2-40B4-BE49-F238E27FC236}">
                <a16:creationId xmlns:a16="http://schemas.microsoft.com/office/drawing/2014/main" id="{3E397134-6E3F-4479-A916-A2BF396E3FD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16" descr="4189028-thumb.png">
            <a:extLst>
              <a:ext uri="{FF2B5EF4-FFF2-40B4-BE49-F238E27FC236}">
                <a16:creationId xmlns:a16="http://schemas.microsoft.com/office/drawing/2014/main" id="{AE8905F2-5F05-4A2B-AF95-A817E7E2C43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Рисунок 21" descr="4189028-thumb.png">
            <a:extLst>
              <a:ext uri="{FF2B5EF4-FFF2-40B4-BE49-F238E27FC236}">
                <a16:creationId xmlns:a16="http://schemas.microsoft.com/office/drawing/2014/main" id="{5DA07CDA-F7A3-4C3F-9A0C-D262D536065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15" descr="4189028-thumb.png">
            <a:extLst>
              <a:ext uri="{FF2B5EF4-FFF2-40B4-BE49-F238E27FC236}">
                <a16:creationId xmlns:a16="http://schemas.microsoft.com/office/drawing/2014/main" id="{29FE9E8D-3577-4F68-BBE7-375C9AC2A02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Рисунок 17" descr="4189028-thumb.png">
            <a:extLst>
              <a:ext uri="{FF2B5EF4-FFF2-40B4-BE49-F238E27FC236}">
                <a16:creationId xmlns:a16="http://schemas.microsoft.com/office/drawing/2014/main" id="{20A14889-E0D1-4033-ADA4-50E06CBF47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Рисунок 22" descr="4189028-thumb.png">
            <a:extLst>
              <a:ext uri="{FF2B5EF4-FFF2-40B4-BE49-F238E27FC236}">
                <a16:creationId xmlns:a16="http://schemas.microsoft.com/office/drawing/2014/main" id="{76333BAA-235F-4189-B60E-E12476F6983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Рисунок 20" descr="4189028-thumb.png">
            <a:extLst>
              <a:ext uri="{FF2B5EF4-FFF2-40B4-BE49-F238E27FC236}">
                <a16:creationId xmlns:a16="http://schemas.microsoft.com/office/drawing/2014/main" id="{D1748A84-BCFF-40DB-A562-2F1F103E2F3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2" name="Рисунок 14" descr="4189028-thumb.png">
            <a:extLst>
              <a:ext uri="{FF2B5EF4-FFF2-40B4-BE49-F238E27FC236}">
                <a16:creationId xmlns:a16="http://schemas.microsoft.com/office/drawing/2014/main" id="{640ACF77-02BD-4E3F-ABE5-30CEA9C1255C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3" name="Рисунок 13" descr="4189028-thumb.png">
            <a:extLst>
              <a:ext uri="{FF2B5EF4-FFF2-40B4-BE49-F238E27FC236}">
                <a16:creationId xmlns:a16="http://schemas.microsoft.com/office/drawing/2014/main" id="{AF5B79A2-654C-4B0D-9EFD-4B3E84281D1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4" name="Рисунок 19" descr="4189028-thumb.png">
            <a:extLst>
              <a:ext uri="{FF2B5EF4-FFF2-40B4-BE49-F238E27FC236}">
                <a16:creationId xmlns:a16="http://schemas.microsoft.com/office/drawing/2014/main" id="{EE197032-C556-4B43-8A76-C6944B177B0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Рисунок 7" descr="6lzHbX_Fxz.jpg">
            <a:extLst>
              <a:ext uri="{FF2B5EF4-FFF2-40B4-BE49-F238E27FC236}">
                <a16:creationId xmlns:a16="http://schemas.microsoft.com/office/drawing/2014/main" id="{BD939E4C-8ED1-441B-8A9A-6BA82C290ED4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6" name="Рисунок 8" descr="i (6).jpg">
            <a:extLst>
              <a:ext uri="{FF2B5EF4-FFF2-40B4-BE49-F238E27FC236}">
                <a16:creationId xmlns:a16="http://schemas.microsoft.com/office/drawing/2014/main" id="{462B5624-9F7E-4CD2-93DD-69B5A0774C9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Рисунок 9" descr="i (5).jpg">
            <a:extLst>
              <a:ext uri="{FF2B5EF4-FFF2-40B4-BE49-F238E27FC236}">
                <a16:creationId xmlns:a16="http://schemas.microsoft.com/office/drawing/2014/main" id="{03CE3862-8BF9-4966-8B94-4DE078A04739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Рисунок 10" descr="божья коровка.jpg">
            <a:extLst>
              <a:ext uri="{FF2B5EF4-FFF2-40B4-BE49-F238E27FC236}">
                <a16:creationId xmlns:a16="http://schemas.microsoft.com/office/drawing/2014/main" id="{2C447F63-933E-4D08-9D56-CD748EEF3249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9" name="Прямоугольник 24">
            <a:extLst>
              <a:ext uri="{FF2B5EF4-FFF2-40B4-BE49-F238E27FC236}">
                <a16:creationId xmlns:a16="http://schemas.microsoft.com/office/drawing/2014/main" id="{9E402F76-04C8-483E-90B0-C201630B04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3570" name="Заголовок 1">
            <a:extLst>
              <a:ext uri="{FF2B5EF4-FFF2-40B4-BE49-F238E27FC236}">
                <a16:creationId xmlns:a16="http://schemas.microsoft.com/office/drawing/2014/main" id="{F512C20E-4AC0-4748-B0D1-070C3FF4982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3571" name="Текст 2">
            <a:extLst>
              <a:ext uri="{FF2B5EF4-FFF2-40B4-BE49-F238E27FC236}">
                <a16:creationId xmlns:a16="http://schemas.microsoft.com/office/drawing/2014/main" id="{C6F61FBD-845E-4FD7-80A2-D30476F7DB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4">
            <a:extLst>
              <a:ext uri="{FF2B5EF4-FFF2-40B4-BE49-F238E27FC236}">
                <a16:creationId xmlns:a16="http://schemas.microsoft.com/office/drawing/2014/main" id="{4CA1E086-8128-44F5-B57E-520956D2F0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fld id="{17B18E17-5B54-4E76-97F7-C5D966A68EAA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26" name="Нижний колонтитул 5">
            <a:extLst>
              <a:ext uri="{FF2B5EF4-FFF2-40B4-BE49-F238E27FC236}">
                <a16:creationId xmlns:a16="http://schemas.microsoft.com/office/drawing/2014/main" id="{F98BD7A6-458B-46B4-A12B-D87AA4DE2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6">
            <a:extLst>
              <a:ext uri="{FF2B5EF4-FFF2-40B4-BE49-F238E27FC236}">
                <a16:creationId xmlns:a16="http://schemas.microsoft.com/office/drawing/2014/main" id="{C513C0A5-DFB4-4B25-BB33-2AB8EBED77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760AE06-9D8B-4122-BCA2-B8458E789FB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17" r:id="rId1"/>
    <p:sldLayoutId id="2147484518" r:id="rId2"/>
    <p:sldLayoutId id="2147484519" r:id="rId3"/>
    <p:sldLayoutId id="2147484520" r:id="rId4"/>
    <p:sldLayoutId id="2147484521" r:id="rId5"/>
    <p:sldLayoutId id="2147484522" r:id="rId6"/>
    <p:sldLayoutId id="2147484523" r:id="rId7"/>
    <p:sldLayoutId id="2147484524" r:id="rId8"/>
    <p:sldLayoutId id="2147484525" r:id="rId9"/>
    <p:sldLayoutId id="2147484526" r:id="rId10"/>
    <p:sldLayoutId id="214748452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A21095C7-E620-4E61-BC50-21C8E600421C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4579" name="Рисунок 18" descr="4189028-thumb.png">
            <a:extLst>
              <a:ext uri="{FF2B5EF4-FFF2-40B4-BE49-F238E27FC236}">
                <a16:creationId xmlns:a16="http://schemas.microsoft.com/office/drawing/2014/main" id="{E4F85B3D-5291-4CA4-8FA3-EDCDAE02A77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Рисунок 16" descr="4189028-thumb.png">
            <a:extLst>
              <a:ext uri="{FF2B5EF4-FFF2-40B4-BE49-F238E27FC236}">
                <a16:creationId xmlns:a16="http://schemas.microsoft.com/office/drawing/2014/main" id="{373FE853-2ADC-4D75-AC66-BB3F5DFE98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Рисунок 21" descr="4189028-thumb.png">
            <a:extLst>
              <a:ext uri="{FF2B5EF4-FFF2-40B4-BE49-F238E27FC236}">
                <a16:creationId xmlns:a16="http://schemas.microsoft.com/office/drawing/2014/main" id="{69AA4CCD-9DA5-4319-93DA-B472FEFEC1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Рисунок 15" descr="4189028-thumb.png">
            <a:extLst>
              <a:ext uri="{FF2B5EF4-FFF2-40B4-BE49-F238E27FC236}">
                <a16:creationId xmlns:a16="http://schemas.microsoft.com/office/drawing/2014/main" id="{F3D7E1CF-1281-4852-BF6B-67C8651683D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Рисунок 17" descr="4189028-thumb.png">
            <a:extLst>
              <a:ext uri="{FF2B5EF4-FFF2-40B4-BE49-F238E27FC236}">
                <a16:creationId xmlns:a16="http://schemas.microsoft.com/office/drawing/2014/main" id="{2D7BF788-8DC8-4882-B665-E28E6D88C9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Рисунок 22" descr="4189028-thumb.png">
            <a:extLst>
              <a:ext uri="{FF2B5EF4-FFF2-40B4-BE49-F238E27FC236}">
                <a16:creationId xmlns:a16="http://schemas.microsoft.com/office/drawing/2014/main" id="{E36A301E-BC92-44FE-B25F-21655F60564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Рисунок 20" descr="4189028-thumb.png">
            <a:extLst>
              <a:ext uri="{FF2B5EF4-FFF2-40B4-BE49-F238E27FC236}">
                <a16:creationId xmlns:a16="http://schemas.microsoft.com/office/drawing/2014/main" id="{15290C4A-7785-4F52-8699-3BE66F1034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Рисунок 14" descr="4189028-thumb.png">
            <a:extLst>
              <a:ext uri="{FF2B5EF4-FFF2-40B4-BE49-F238E27FC236}">
                <a16:creationId xmlns:a16="http://schemas.microsoft.com/office/drawing/2014/main" id="{7408FD63-F1DD-425B-AF65-BBC1CDD9B4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Рисунок 13" descr="4189028-thumb.png">
            <a:extLst>
              <a:ext uri="{FF2B5EF4-FFF2-40B4-BE49-F238E27FC236}">
                <a16:creationId xmlns:a16="http://schemas.microsoft.com/office/drawing/2014/main" id="{56C1C1E5-5455-4AE4-A1AA-1381703FCC6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Рисунок 19" descr="4189028-thumb.png">
            <a:extLst>
              <a:ext uri="{FF2B5EF4-FFF2-40B4-BE49-F238E27FC236}">
                <a16:creationId xmlns:a16="http://schemas.microsoft.com/office/drawing/2014/main" id="{436A5F7D-A0A4-4B8B-93C4-D379E52725A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Рисунок 7" descr="6lzHbX_Fxz.jpg">
            <a:extLst>
              <a:ext uri="{FF2B5EF4-FFF2-40B4-BE49-F238E27FC236}">
                <a16:creationId xmlns:a16="http://schemas.microsoft.com/office/drawing/2014/main" id="{F89474B3-5F0A-4217-A6F0-6E7BC48DFA84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Рисунок 8" descr="i (6).jpg">
            <a:extLst>
              <a:ext uri="{FF2B5EF4-FFF2-40B4-BE49-F238E27FC236}">
                <a16:creationId xmlns:a16="http://schemas.microsoft.com/office/drawing/2014/main" id="{C0745034-A09E-47B6-86A8-87BF60B2C2D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Рисунок 9" descr="i (5).jpg">
            <a:extLst>
              <a:ext uri="{FF2B5EF4-FFF2-40B4-BE49-F238E27FC236}">
                <a16:creationId xmlns:a16="http://schemas.microsoft.com/office/drawing/2014/main" id="{124CDA30-A633-48B1-B781-1E325E8C89C7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Рисунок 10" descr="божья коровка.jpg">
            <a:extLst>
              <a:ext uri="{FF2B5EF4-FFF2-40B4-BE49-F238E27FC236}">
                <a16:creationId xmlns:a16="http://schemas.microsoft.com/office/drawing/2014/main" id="{67AD9CF7-AD4E-4C11-B7C6-D2501AF0CD82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3" name="Прямоугольник 24">
            <a:extLst>
              <a:ext uri="{FF2B5EF4-FFF2-40B4-BE49-F238E27FC236}">
                <a16:creationId xmlns:a16="http://schemas.microsoft.com/office/drawing/2014/main" id="{21E83BBD-2FE0-4FC6-BAAB-8485C3FB35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4594" name="Заголовок 1">
            <a:extLst>
              <a:ext uri="{FF2B5EF4-FFF2-40B4-BE49-F238E27FC236}">
                <a16:creationId xmlns:a16="http://schemas.microsoft.com/office/drawing/2014/main" id="{57D5E464-728B-4F84-95EA-32D31652F2A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4595" name="Текст 2">
            <a:extLst>
              <a:ext uri="{FF2B5EF4-FFF2-40B4-BE49-F238E27FC236}">
                <a16:creationId xmlns:a16="http://schemas.microsoft.com/office/drawing/2014/main" id="{8474CD2A-B467-4164-BCF0-F861CFC0669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3">
            <a:extLst>
              <a:ext uri="{FF2B5EF4-FFF2-40B4-BE49-F238E27FC236}">
                <a16:creationId xmlns:a16="http://schemas.microsoft.com/office/drawing/2014/main" id="{C0D80B33-AFE6-4A65-AEA1-1832C82788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fld id="{A2C44920-A20E-4468-8D3D-95B2E2BC894E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:a16="http://schemas.microsoft.com/office/drawing/2014/main" id="{B9FC0D0D-EC4B-4B7F-8802-26E6DCB45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7E87C4DD-7537-4B26-AA32-19257886CC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0DB0A46F-8ED5-4320-9A85-E472C40C4AB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28" r:id="rId1"/>
    <p:sldLayoutId id="2147484529" r:id="rId2"/>
    <p:sldLayoutId id="2147484530" r:id="rId3"/>
    <p:sldLayoutId id="2147484531" r:id="rId4"/>
    <p:sldLayoutId id="2147484532" r:id="rId5"/>
    <p:sldLayoutId id="2147484533" r:id="rId6"/>
    <p:sldLayoutId id="2147484534" r:id="rId7"/>
    <p:sldLayoutId id="2147484535" r:id="rId8"/>
    <p:sldLayoutId id="2147484536" r:id="rId9"/>
    <p:sldLayoutId id="2147484537" r:id="rId10"/>
    <p:sldLayoutId id="214748453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A0D93D1-8214-4E41-97D2-F0EF136C96DC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25603" name="Рисунок 18" descr="4189028-thumb.png">
            <a:extLst>
              <a:ext uri="{FF2B5EF4-FFF2-40B4-BE49-F238E27FC236}">
                <a16:creationId xmlns:a16="http://schemas.microsoft.com/office/drawing/2014/main" id="{B3A0430B-C5C2-4C7B-9AFD-3A6C5E0D11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Рисунок 16" descr="4189028-thumb.png">
            <a:extLst>
              <a:ext uri="{FF2B5EF4-FFF2-40B4-BE49-F238E27FC236}">
                <a16:creationId xmlns:a16="http://schemas.microsoft.com/office/drawing/2014/main" id="{0D3186E9-5773-4001-88C7-E381D55D179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21" descr="4189028-thumb.png">
            <a:extLst>
              <a:ext uri="{FF2B5EF4-FFF2-40B4-BE49-F238E27FC236}">
                <a16:creationId xmlns:a16="http://schemas.microsoft.com/office/drawing/2014/main" id="{E4ED9F90-257E-4D20-8D1C-61F4F7D9C0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Рисунок 15" descr="4189028-thumb.png">
            <a:extLst>
              <a:ext uri="{FF2B5EF4-FFF2-40B4-BE49-F238E27FC236}">
                <a16:creationId xmlns:a16="http://schemas.microsoft.com/office/drawing/2014/main" id="{84061D7D-E5CE-422C-8F57-B686C0A652D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Рисунок 17" descr="4189028-thumb.png">
            <a:extLst>
              <a:ext uri="{FF2B5EF4-FFF2-40B4-BE49-F238E27FC236}">
                <a16:creationId xmlns:a16="http://schemas.microsoft.com/office/drawing/2014/main" id="{F3E636D5-5D17-468F-8D6F-30F2643B7E6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Рисунок 22" descr="4189028-thumb.png">
            <a:extLst>
              <a:ext uri="{FF2B5EF4-FFF2-40B4-BE49-F238E27FC236}">
                <a16:creationId xmlns:a16="http://schemas.microsoft.com/office/drawing/2014/main" id="{97A99F8D-D647-435D-B4BF-903F39D52D2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Рисунок 20" descr="4189028-thumb.png">
            <a:extLst>
              <a:ext uri="{FF2B5EF4-FFF2-40B4-BE49-F238E27FC236}">
                <a16:creationId xmlns:a16="http://schemas.microsoft.com/office/drawing/2014/main" id="{E8F4D5CE-A113-4A77-93D3-4F20AB0FE7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0" name="Рисунок 14" descr="4189028-thumb.png">
            <a:extLst>
              <a:ext uri="{FF2B5EF4-FFF2-40B4-BE49-F238E27FC236}">
                <a16:creationId xmlns:a16="http://schemas.microsoft.com/office/drawing/2014/main" id="{19048435-267C-492B-B3B6-FB076C0B053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Рисунок 13" descr="4189028-thumb.png">
            <a:extLst>
              <a:ext uri="{FF2B5EF4-FFF2-40B4-BE49-F238E27FC236}">
                <a16:creationId xmlns:a16="http://schemas.microsoft.com/office/drawing/2014/main" id="{EA5341D3-7FE3-46B6-AB54-07AF665B52A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Рисунок 19" descr="4189028-thumb.png">
            <a:extLst>
              <a:ext uri="{FF2B5EF4-FFF2-40B4-BE49-F238E27FC236}">
                <a16:creationId xmlns:a16="http://schemas.microsoft.com/office/drawing/2014/main" id="{99578E07-DEB7-45D5-B651-4C3056E4468A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3" name="Рисунок 7" descr="6lzHbX_Fxz.jpg">
            <a:extLst>
              <a:ext uri="{FF2B5EF4-FFF2-40B4-BE49-F238E27FC236}">
                <a16:creationId xmlns:a16="http://schemas.microsoft.com/office/drawing/2014/main" id="{E430C350-6DE0-42AB-A208-49E11B0439C5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4" name="Рисунок 8" descr="i (6).jpg">
            <a:extLst>
              <a:ext uri="{FF2B5EF4-FFF2-40B4-BE49-F238E27FC236}">
                <a16:creationId xmlns:a16="http://schemas.microsoft.com/office/drawing/2014/main" id="{71137995-AB13-46EB-ADB9-6C3669281CA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5" name="Рисунок 9" descr="i (5).jpg">
            <a:extLst>
              <a:ext uri="{FF2B5EF4-FFF2-40B4-BE49-F238E27FC236}">
                <a16:creationId xmlns:a16="http://schemas.microsoft.com/office/drawing/2014/main" id="{7BA6C67A-93C0-4BE6-AC37-093A15AD1FA7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6" name="Рисунок 10" descr="божья коровка.jpg">
            <a:extLst>
              <a:ext uri="{FF2B5EF4-FFF2-40B4-BE49-F238E27FC236}">
                <a16:creationId xmlns:a16="http://schemas.microsoft.com/office/drawing/2014/main" id="{E3E8E057-4CEB-4420-BC71-039C3B056B2D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7" name="Прямоугольник 24">
            <a:extLst>
              <a:ext uri="{FF2B5EF4-FFF2-40B4-BE49-F238E27FC236}">
                <a16:creationId xmlns:a16="http://schemas.microsoft.com/office/drawing/2014/main" id="{B8878CD9-9D8B-433C-94B7-3A155F002C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5618" name="Заголовок 1">
            <a:extLst>
              <a:ext uri="{FF2B5EF4-FFF2-40B4-BE49-F238E27FC236}">
                <a16:creationId xmlns:a16="http://schemas.microsoft.com/office/drawing/2014/main" id="{7D467BA2-D6BA-4E85-A24E-B7A21990264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5619" name="Текст 2">
            <a:extLst>
              <a:ext uri="{FF2B5EF4-FFF2-40B4-BE49-F238E27FC236}">
                <a16:creationId xmlns:a16="http://schemas.microsoft.com/office/drawing/2014/main" id="{C2091082-F42E-41A6-9FF2-26B17EF3254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3">
            <a:extLst>
              <a:ext uri="{FF2B5EF4-FFF2-40B4-BE49-F238E27FC236}">
                <a16:creationId xmlns:a16="http://schemas.microsoft.com/office/drawing/2014/main" id="{C6C40359-B4EC-4AC8-AEB6-73E1C60902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fld id="{5EE26832-F340-4B8F-B8B0-53ADC26CA51A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:a16="http://schemas.microsoft.com/office/drawing/2014/main" id="{470BE886-8D22-4DC9-8B3C-471B2CCD68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FFB9F764-AD44-4C60-8865-0D4705910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0DB399D-48BD-405F-97FA-D4B84633114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2" r:id="rId4"/>
    <p:sldLayoutId id="2147484543" r:id="rId5"/>
    <p:sldLayoutId id="2147484544" r:id="rId6"/>
    <p:sldLayoutId id="2147484545" r:id="rId7"/>
    <p:sldLayoutId id="2147484546" r:id="rId8"/>
    <p:sldLayoutId id="2147484547" r:id="rId9"/>
    <p:sldLayoutId id="2147484548" r:id="rId10"/>
    <p:sldLayoutId id="21474845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Вертикальный свиток 16">
            <a:extLst>
              <a:ext uri="{FF2B5EF4-FFF2-40B4-BE49-F238E27FC236}">
                <a16:creationId xmlns:a16="http://schemas.microsoft.com/office/drawing/2014/main" id="{EE19DF85-E90A-4BCC-82D2-977A436A3B83}"/>
              </a:ext>
            </a:extLst>
          </p:cNvPr>
          <p:cNvSpPr/>
          <p:nvPr/>
        </p:nvSpPr>
        <p:spPr>
          <a:xfrm>
            <a:off x="1285875" y="214313"/>
            <a:ext cx="7643813" cy="6286500"/>
          </a:xfrm>
          <a:prstGeom prst="verticalScroll">
            <a:avLst>
              <a:gd name="adj" fmla="val 15604"/>
            </a:avLst>
          </a:prstGeom>
          <a:solidFill>
            <a:srgbClr val="C6D9F1">
              <a:alpha val="92941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5" name="Рисунок 14" descr="Antn027.gif">
            <a:extLst>
              <a:ext uri="{FF2B5EF4-FFF2-40B4-BE49-F238E27FC236}">
                <a16:creationId xmlns:a16="http://schemas.microsoft.com/office/drawing/2014/main" id="{3D89BE9E-EFA0-4F9C-9CA4-EA8FB7C87904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94" r="5148"/>
          <a:stretch>
            <a:fillRect/>
          </a:stretch>
        </p:blipFill>
        <p:spPr>
          <a:xfrm>
            <a:off x="285720" y="214290"/>
            <a:ext cx="1428760" cy="1309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628" name="Рисунок 13" descr="3165400-d7854c4be2297f58.png">
            <a:extLst>
              <a:ext uri="{FF2B5EF4-FFF2-40B4-BE49-F238E27FC236}">
                <a16:creationId xmlns:a16="http://schemas.microsoft.com/office/drawing/2014/main" id="{D3257662-4C73-4715-9D9C-FF95CD2A4D03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00588"/>
            <a:ext cx="1714500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Заголовок 1">
            <a:extLst>
              <a:ext uri="{FF2B5EF4-FFF2-40B4-BE49-F238E27FC236}">
                <a16:creationId xmlns:a16="http://schemas.microsoft.com/office/drawing/2014/main" id="{82D0CB8F-BBE3-49CF-81EC-295AAC760FC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6630" name="Текст 2">
            <a:extLst>
              <a:ext uri="{FF2B5EF4-FFF2-40B4-BE49-F238E27FC236}">
                <a16:creationId xmlns:a16="http://schemas.microsoft.com/office/drawing/2014/main" id="{0F855EE1-2392-4559-B2B2-E859C7212ED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5001EB-84C5-48D0-A071-F71D4EEC998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5A20F8-394F-44FE-ADCE-F8355BCEFB37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0AF0EAB-A7C9-4B68-BC2E-FE00FF6CCD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11F1BB6-3F44-41F7-A3DD-CD636C4B2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154FED9-6D50-40C3-8B2C-22E2777FAC13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26634" name="TextBox 17">
            <a:extLst>
              <a:ext uri="{FF2B5EF4-FFF2-40B4-BE49-F238E27FC236}">
                <a16:creationId xmlns:a16="http://schemas.microsoft.com/office/drawing/2014/main" id="{FF68458C-456B-4019-8C9B-78ED177C28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00813"/>
            <a:ext cx="500063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7F7F7F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7F7F7F"/>
              </a:solidFill>
              <a:latin typeface="Monotype Corsiva" panose="03010101010201010101" pitchFamily="66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0" r:id="rId1"/>
    <p:sldLayoutId id="2147484551" r:id="rId2"/>
    <p:sldLayoutId id="2147484552" r:id="rId3"/>
    <p:sldLayoutId id="2147484553" r:id="rId4"/>
    <p:sldLayoutId id="2147484554" r:id="rId5"/>
    <p:sldLayoutId id="2147484555" r:id="rId6"/>
    <p:sldLayoutId id="2147484556" r:id="rId7"/>
    <p:sldLayoutId id="2147484557" r:id="rId8"/>
    <p:sldLayoutId id="2147484558" r:id="rId9"/>
    <p:sldLayoutId id="2147484559" r:id="rId10"/>
    <p:sldLayoutId id="21474845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Box 10">
            <a:extLst>
              <a:ext uri="{FF2B5EF4-FFF2-40B4-BE49-F238E27FC236}">
                <a16:creationId xmlns:a16="http://schemas.microsoft.com/office/drawing/2014/main" id="{1E201DDC-0909-417D-A3A8-90C2857E63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 sz="1200">
                <a:solidFill>
                  <a:srgbClr val="7F7F7F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7F7F7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2" name="Вертикальный свиток 11">
            <a:extLst>
              <a:ext uri="{FF2B5EF4-FFF2-40B4-BE49-F238E27FC236}">
                <a16:creationId xmlns:a16="http://schemas.microsoft.com/office/drawing/2014/main" id="{8FDD1F30-2A7E-4558-B55A-E5D9486C7009}"/>
              </a:ext>
            </a:extLst>
          </p:cNvPr>
          <p:cNvSpPr/>
          <p:nvPr/>
        </p:nvSpPr>
        <p:spPr>
          <a:xfrm>
            <a:off x="0" y="214313"/>
            <a:ext cx="9144000" cy="6286500"/>
          </a:xfrm>
          <a:prstGeom prst="verticalScroll">
            <a:avLst>
              <a:gd name="adj" fmla="val 10251"/>
            </a:avLst>
          </a:prstGeom>
          <a:solidFill>
            <a:srgbClr val="B9CDE5">
              <a:alpha val="92941"/>
            </a:srgb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13" name="Рисунок 12" descr="Antn027.gif">
            <a:extLst>
              <a:ext uri="{FF2B5EF4-FFF2-40B4-BE49-F238E27FC236}">
                <a16:creationId xmlns:a16="http://schemas.microsoft.com/office/drawing/2014/main" id="{E123B0D9-47C7-417F-B2FF-7E25135D777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00958" y="5500702"/>
            <a:ext cx="1404963" cy="11727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7653" name="Заголовок 1">
            <a:extLst>
              <a:ext uri="{FF2B5EF4-FFF2-40B4-BE49-F238E27FC236}">
                <a16:creationId xmlns:a16="http://schemas.microsoft.com/office/drawing/2014/main" id="{5455016F-BF48-4C38-BF9A-06BA6427B8D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7654" name="Текст 2">
            <a:extLst>
              <a:ext uri="{FF2B5EF4-FFF2-40B4-BE49-F238E27FC236}">
                <a16:creationId xmlns:a16="http://schemas.microsoft.com/office/drawing/2014/main" id="{E483CACF-29B2-4546-A137-7479589C124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16" name="Дата 3">
            <a:extLst>
              <a:ext uri="{FF2B5EF4-FFF2-40B4-BE49-F238E27FC236}">
                <a16:creationId xmlns:a16="http://schemas.microsoft.com/office/drawing/2014/main" id="{A6D64AE5-A6BC-4595-809A-28390E7818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8D58C3-42D4-42B2-8A6F-EA33832E84DB}" type="datetimeFigureOut">
              <a:rPr lang="ru-RU"/>
              <a:pPr>
                <a:defRPr/>
              </a:pPr>
              <a:t>03.10.2022</a:t>
            </a:fld>
            <a:endParaRPr lang="ru-RU"/>
          </a:p>
        </p:txBody>
      </p:sp>
      <p:sp>
        <p:nvSpPr>
          <p:cNvPr id="19" name="Нижний колонтитул 4">
            <a:extLst>
              <a:ext uri="{FF2B5EF4-FFF2-40B4-BE49-F238E27FC236}">
                <a16:creationId xmlns:a16="http://schemas.microsoft.com/office/drawing/2014/main" id="{24DDA169-DDB1-4E8B-A4F3-2F0891C074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Номер слайда 5">
            <a:extLst>
              <a:ext uri="{FF2B5EF4-FFF2-40B4-BE49-F238E27FC236}">
                <a16:creationId xmlns:a16="http://schemas.microsoft.com/office/drawing/2014/main" id="{B86A8519-7119-43E1-A760-4BD7A768F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DEDE440-208B-4ABB-BBBF-CE36EB35C0F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61" r:id="rId1"/>
    <p:sldLayoutId id="2147484562" r:id="rId2"/>
    <p:sldLayoutId id="2147484563" r:id="rId3"/>
    <p:sldLayoutId id="2147484564" r:id="rId4"/>
    <p:sldLayoutId id="2147484565" r:id="rId5"/>
    <p:sldLayoutId id="2147484566" r:id="rId6"/>
    <p:sldLayoutId id="2147484567" r:id="rId7"/>
    <p:sldLayoutId id="2147484568" r:id="rId8"/>
    <p:sldLayoutId id="2147484569" r:id="rId9"/>
    <p:sldLayoutId id="2147484570" r:id="rId10"/>
    <p:sldLayoutId id="21474845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reeform 2">
            <a:extLst>
              <a:ext uri="{FF2B5EF4-FFF2-40B4-BE49-F238E27FC236}">
                <a16:creationId xmlns:a16="http://schemas.microsoft.com/office/drawing/2014/main" id="{9757B20A-DB60-43C2-B781-94CB99FDCE58}"/>
              </a:ext>
            </a:extLst>
          </p:cNvPr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1162050 w 2903"/>
              <a:gd name="T1" fmla="*/ 244856 h 3686"/>
              <a:gd name="T2" fmla="*/ 1026751 w 2903"/>
              <a:gd name="T3" fmla="*/ 45239 h 3686"/>
              <a:gd name="T4" fmla="*/ 897056 w 2903"/>
              <a:gd name="T5" fmla="*/ 0 h 3686"/>
              <a:gd name="T6" fmla="*/ 44032 w 2903"/>
              <a:gd name="T7" fmla="*/ 1589585 h 3686"/>
              <a:gd name="T8" fmla="*/ 44032 w 2903"/>
              <a:gd name="T9" fmla="*/ 1825394 h 3686"/>
              <a:gd name="T10" fmla="*/ 0 w 2903"/>
              <a:gd name="T11" fmla="*/ 2053285 h 3686"/>
              <a:gd name="T12" fmla="*/ 28821 w 2903"/>
              <a:gd name="T13" fmla="*/ 2084387 h 3686"/>
              <a:gd name="T14" fmla="*/ 176529 w 2903"/>
              <a:gd name="T15" fmla="*/ 1897211 h 3686"/>
              <a:gd name="T16" fmla="*/ 296217 w 2903"/>
              <a:gd name="T17" fmla="*/ 1825394 h 3686"/>
              <a:gd name="T18" fmla="*/ 1162050 w 2903"/>
              <a:gd name="T19" fmla="*/ 244856 h 3686"/>
              <a:gd name="T20" fmla="*/ 1162050 w 2903"/>
              <a:gd name="T21" fmla="*/ 24485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D33DAD3B-EE98-4A1B-96EC-14B8D2BF5F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28676" name="Rectangle 4">
            <a:extLst>
              <a:ext uri="{FF2B5EF4-FFF2-40B4-BE49-F238E27FC236}">
                <a16:creationId xmlns:a16="http://schemas.microsoft.com/office/drawing/2014/main" id="{58062868-3250-4D8D-AF34-88BDF427BE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01733" name="Rectangle 5">
            <a:extLst>
              <a:ext uri="{FF2B5EF4-FFF2-40B4-BE49-F238E27FC236}">
                <a16:creationId xmlns:a16="http://schemas.microsoft.com/office/drawing/2014/main" id="{9BC9E42B-2AF1-47F2-9DF6-4983F19BFC50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fld id="{29CBCC7E-8BFD-4ADC-9788-7FE8AAF760C3}" type="datetimeFigureOut">
              <a:rPr lang="ru-RU" altLang="ru-RU"/>
              <a:pPr>
                <a:defRPr/>
              </a:pPr>
              <a:t>03.10.2022</a:t>
            </a:fld>
            <a:endParaRPr lang="ru-RU" altLang="ru-RU"/>
          </a:p>
        </p:txBody>
      </p:sp>
      <p:sp>
        <p:nvSpPr>
          <p:cNvPr id="201734" name="Rectangle 6">
            <a:extLst>
              <a:ext uri="{FF2B5EF4-FFF2-40B4-BE49-F238E27FC236}">
                <a16:creationId xmlns:a16="http://schemas.microsoft.com/office/drawing/2014/main" id="{197D4A2C-7461-409C-A62A-FA2912E0579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+mn-lt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01735" name="Rectangle 7">
            <a:extLst>
              <a:ext uri="{FF2B5EF4-FFF2-40B4-BE49-F238E27FC236}">
                <a16:creationId xmlns:a16="http://schemas.microsoft.com/office/drawing/2014/main" id="{970308D1-0235-4EE5-88C8-2D84116EDB4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omic Sans MS" panose="030F0702030302020204" pitchFamily="66" charset="0"/>
              </a:defRPr>
            </a:lvl1pPr>
          </a:lstStyle>
          <a:p>
            <a:fld id="{7E69AE0F-953D-4796-8F05-57C2C3702F39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28680" name="Freeform 8">
            <a:extLst>
              <a:ext uri="{FF2B5EF4-FFF2-40B4-BE49-F238E27FC236}">
                <a16:creationId xmlns:a16="http://schemas.microsoft.com/office/drawing/2014/main" id="{FEBAFADE-BA9C-4678-A0CB-05AEAB41C8A6}"/>
              </a:ext>
            </a:extLst>
          </p:cNvPr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917850 w 2911"/>
              <a:gd name="T1" fmla="*/ 0 h 3703"/>
              <a:gd name="T2" fmla="*/ 52037 w 2911"/>
              <a:gd name="T3" fmla="*/ 1605520 h 3703"/>
              <a:gd name="T4" fmla="*/ 52437 w 2911"/>
              <a:gd name="T5" fmla="*/ 1812794 h 3703"/>
              <a:gd name="T6" fmla="*/ 0 w 2911"/>
              <a:gd name="T7" fmla="*/ 2057445 h 3703"/>
              <a:gd name="T8" fmla="*/ 20014 w 2911"/>
              <a:gd name="T9" fmla="*/ 2097087 h 3703"/>
              <a:gd name="T10" fmla="*/ 168920 w 2911"/>
              <a:gd name="T11" fmla="*/ 1898308 h 3703"/>
              <a:gd name="T12" fmla="*/ 305416 w 2911"/>
              <a:gd name="T13" fmla="*/ 1823554 h 3703"/>
              <a:gd name="T14" fmla="*/ 1165225 w 2911"/>
              <a:gd name="T15" fmla="*/ 242385 h 3703"/>
              <a:gd name="T16" fmla="*/ 1036334 w 2911"/>
              <a:gd name="T17" fmla="*/ 54367 h 3703"/>
              <a:gd name="T18" fmla="*/ 917850 w 2911"/>
              <a:gd name="T19" fmla="*/ 0 h 3703"/>
              <a:gd name="T20" fmla="*/ 917850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8681" name="Freeform 9">
            <a:extLst>
              <a:ext uri="{FF2B5EF4-FFF2-40B4-BE49-F238E27FC236}">
                <a16:creationId xmlns:a16="http://schemas.microsoft.com/office/drawing/2014/main" id="{3DAEBBC6-65BD-4E3A-A88E-A1C07DD296F3}"/>
              </a:ext>
            </a:extLst>
          </p:cNvPr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1406370 h 2777"/>
              <a:gd name="T2" fmla="*/ 172990 w 2561"/>
              <a:gd name="T3" fmla="*/ 1444854 h 2777"/>
              <a:gd name="T4" fmla="*/ 294723 w 2561"/>
              <a:gd name="T5" fmla="*/ 1571625 h 2777"/>
              <a:gd name="T6" fmla="*/ 1025525 w 2561"/>
              <a:gd name="T7" fmla="*/ 225811 h 2777"/>
              <a:gd name="T8" fmla="*/ 848130 w 2561"/>
              <a:gd name="T9" fmla="*/ 46407 h 2777"/>
              <a:gd name="T10" fmla="*/ 760034 w 2561"/>
              <a:gd name="T11" fmla="*/ 0 h 2777"/>
              <a:gd name="T12" fmla="*/ 0 w 2561"/>
              <a:gd name="T13" fmla="*/ 1406370 h 2777"/>
              <a:gd name="T14" fmla="*/ 0 w 2561"/>
              <a:gd name="T15" fmla="*/ 1406370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28682" name="Group 10">
            <a:extLst>
              <a:ext uri="{FF2B5EF4-FFF2-40B4-BE49-F238E27FC236}">
                <a16:creationId xmlns:a16="http://schemas.microsoft.com/office/drawing/2014/main" id="{B3C5565C-F14A-4C9A-8FBD-B8180228AF84}"/>
              </a:ext>
            </a:extLst>
          </p:cNvPr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28699" name="Freeform 11">
              <a:extLst>
                <a:ext uri="{FF2B5EF4-FFF2-40B4-BE49-F238E27FC236}">
                  <a16:creationId xmlns:a16="http://schemas.microsoft.com/office/drawing/2014/main" id="{D86A8786-6C8D-45DB-A242-5AB28B8F0E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794 w 2177"/>
                <a:gd name="T1" fmla="*/ 630 h 1298"/>
                <a:gd name="T2" fmla="*/ 710 w 2177"/>
                <a:gd name="T3" fmla="*/ 553 h 1298"/>
                <a:gd name="T4" fmla="*/ 666 w 2177"/>
                <a:gd name="T5" fmla="*/ 239 h 1298"/>
                <a:gd name="T6" fmla="*/ 1070 w 2177"/>
                <a:gd name="T7" fmla="*/ 165 h 1298"/>
                <a:gd name="T8" fmla="*/ 1089 w 2177"/>
                <a:gd name="T9" fmla="*/ 102 h 1298"/>
                <a:gd name="T10" fmla="*/ 1050 w 2177"/>
                <a:gd name="T11" fmla="*/ 50 h 1298"/>
                <a:gd name="T12" fmla="*/ 638 w 2177"/>
                <a:gd name="T13" fmla="*/ 106 h 1298"/>
                <a:gd name="T14" fmla="*/ 610 w 2177"/>
                <a:gd name="T15" fmla="*/ 16 h 1298"/>
                <a:gd name="T16" fmla="*/ 543 w 2177"/>
                <a:gd name="T17" fmla="*/ 0 h 1298"/>
                <a:gd name="T18" fmla="*/ 479 w 2177"/>
                <a:gd name="T19" fmla="*/ 14 h 1298"/>
                <a:gd name="T20" fmla="*/ 444 w 2177"/>
                <a:gd name="T21" fmla="*/ 53 h 1298"/>
                <a:gd name="T22" fmla="*/ 469 w 2177"/>
                <a:gd name="T23" fmla="*/ 143 h 1298"/>
                <a:gd name="T24" fmla="*/ 330 w 2177"/>
                <a:gd name="T25" fmla="*/ 221 h 1298"/>
                <a:gd name="T26" fmla="*/ 492 w 2177"/>
                <a:gd name="T27" fmla="*/ 237 h 1298"/>
                <a:gd name="T28" fmla="*/ 556 w 2177"/>
                <a:gd name="T29" fmla="*/ 445 h 1298"/>
                <a:gd name="T30" fmla="*/ 71 w 2177"/>
                <a:gd name="T31" fmla="*/ 235 h 1298"/>
                <a:gd name="T32" fmla="*/ 23 w 2177"/>
                <a:gd name="T33" fmla="*/ 255 h 1298"/>
                <a:gd name="T34" fmla="*/ 0 w 2177"/>
                <a:gd name="T35" fmla="*/ 318 h 1298"/>
                <a:gd name="T36" fmla="*/ 28 w 2177"/>
                <a:gd name="T37" fmla="*/ 390 h 1298"/>
                <a:gd name="T38" fmla="*/ 570 w 2177"/>
                <a:gd name="T39" fmla="*/ 644 h 1298"/>
                <a:gd name="T40" fmla="*/ 689 w 2177"/>
                <a:gd name="T41" fmla="*/ 628 h 1298"/>
                <a:gd name="T42" fmla="*/ 785 w 2177"/>
                <a:gd name="T43" fmla="*/ 649 h 1298"/>
                <a:gd name="T44" fmla="*/ 794 w 2177"/>
                <a:gd name="T45" fmla="*/ 630 h 1298"/>
                <a:gd name="T46" fmla="*/ 794 w 2177"/>
                <a:gd name="T47" fmla="*/ 630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700" name="Freeform 12">
              <a:extLst>
                <a:ext uri="{FF2B5EF4-FFF2-40B4-BE49-F238E27FC236}">
                  <a16:creationId xmlns:a16="http://schemas.microsoft.com/office/drawing/2014/main" id="{C6A083EA-78F2-4644-BDDD-CF90658A34C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4 h 258"/>
                <a:gd name="T2" fmla="*/ 60 w 143"/>
                <a:gd name="T3" fmla="*/ 0 h 258"/>
                <a:gd name="T4" fmla="*/ 71 w 143"/>
                <a:gd name="T5" fmla="*/ 117 h 258"/>
                <a:gd name="T6" fmla="*/ 4 w 143"/>
                <a:gd name="T7" fmla="*/ 129 h 258"/>
                <a:gd name="T8" fmla="*/ 0 w 143"/>
                <a:gd name="T9" fmla="*/ 4 h 258"/>
                <a:gd name="T10" fmla="*/ 0 w 143"/>
                <a:gd name="T11" fmla="*/ 4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701" name="Freeform 13">
              <a:extLst>
                <a:ext uri="{FF2B5EF4-FFF2-40B4-BE49-F238E27FC236}">
                  <a16:creationId xmlns:a16="http://schemas.microsoft.com/office/drawing/2014/main" id="{E854BC7B-783B-4FE1-B98B-270D54BFD4E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68 w 1586"/>
                <a:gd name="T1" fmla="*/ 0 h 821"/>
                <a:gd name="T2" fmla="*/ 665 w 1586"/>
                <a:gd name="T3" fmla="*/ 259 h 821"/>
                <a:gd name="T4" fmla="*/ 713 w 1586"/>
                <a:gd name="T5" fmla="*/ 319 h 821"/>
                <a:gd name="T6" fmla="*/ 792 w 1586"/>
                <a:gd name="T7" fmla="*/ 396 h 821"/>
                <a:gd name="T8" fmla="*/ 782 w 1586"/>
                <a:gd name="T9" fmla="*/ 410 h 821"/>
                <a:gd name="T10" fmla="*/ 674 w 1586"/>
                <a:gd name="T11" fmla="*/ 393 h 821"/>
                <a:gd name="T12" fmla="*/ 572 w 1586"/>
                <a:gd name="T13" fmla="*/ 405 h 821"/>
                <a:gd name="T14" fmla="*/ 21 w 1586"/>
                <a:gd name="T15" fmla="*/ 149 h 821"/>
                <a:gd name="T16" fmla="*/ 0 w 1586"/>
                <a:gd name="T17" fmla="*/ 75 h 821"/>
                <a:gd name="T18" fmla="*/ 23 w 1586"/>
                <a:gd name="T19" fmla="*/ 16 h 821"/>
                <a:gd name="T20" fmla="*/ 68 w 1586"/>
                <a:gd name="T21" fmla="*/ 0 h 821"/>
                <a:gd name="T22" fmla="*/ 6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702" name="Freeform 14">
              <a:extLst>
                <a:ext uri="{FF2B5EF4-FFF2-40B4-BE49-F238E27FC236}">
                  <a16:creationId xmlns:a16="http://schemas.microsoft.com/office/drawing/2014/main" id="{C90FDDD1-5A7D-4BEE-93AF-6646D81F8B9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163 h 747"/>
                <a:gd name="T2" fmla="*/ 461 w 1049"/>
                <a:gd name="T3" fmla="*/ 374 h 747"/>
                <a:gd name="T4" fmla="*/ 470 w 1049"/>
                <a:gd name="T5" fmla="*/ 267 h 747"/>
                <a:gd name="T6" fmla="*/ 525 w 1049"/>
                <a:gd name="T7" fmla="*/ 211 h 747"/>
                <a:gd name="T8" fmla="*/ 39 w 1049"/>
                <a:gd name="T9" fmla="*/ 0 h 747"/>
                <a:gd name="T10" fmla="*/ 0 w 1049"/>
                <a:gd name="T11" fmla="*/ 64 h 747"/>
                <a:gd name="T12" fmla="*/ 0 w 1049"/>
                <a:gd name="T13" fmla="*/ 163 h 747"/>
                <a:gd name="T14" fmla="*/ 0 w 1049"/>
                <a:gd name="T15" fmla="*/ 163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703" name="Freeform 15">
              <a:extLst>
                <a:ext uri="{FF2B5EF4-FFF2-40B4-BE49-F238E27FC236}">
                  <a16:creationId xmlns:a16="http://schemas.microsoft.com/office/drawing/2014/main" id="{C8D69EF2-AE2F-4DBE-83FB-CA95C224CF1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14 h 241"/>
                <a:gd name="T2" fmla="*/ 79 w 272"/>
                <a:gd name="T3" fmla="*/ 0 h 241"/>
                <a:gd name="T4" fmla="*/ 125 w 272"/>
                <a:gd name="T5" fmla="*/ 18 h 241"/>
                <a:gd name="T6" fmla="*/ 135 w 272"/>
                <a:gd name="T7" fmla="*/ 70 h 241"/>
                <a:gd name="T8" fmla="*/ 81 w 272"/>
                <a:gd name="T9" fmla="*/ 73 h 241"/>
                <a:gd name="T10" fmla="*/ 16 w 272"/>
                <a:gd name="T11" fmla="*/ 121 h 241"/>
                <a:gd name="T12" fmla="*/ 0 w 272"/>
                <a:gd name="T13" fmla="*/ 14 h 241"/>
                <a:gd name="T14" fmla="*/ 0 w 272"/>
                <a:gd name="T15" fmla="*/ 14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704" name="Freeform 16">
              <a:extLst>
                <a:ext uri="{FF2B5EF4-FFF2-40B4-BE49-F238E27FC236}">
                  <a16:creationId xmlns:a16="http://schemas.microsoft.com/office/drawing/2014/main" id="{CCCFB6EB-DC02-4B01-B07F-9411E179E2E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76 w 152"/>
                <a:gd name="T1" fmla="*/ 2 h 224"/>
                <a:gd name="T2" fmla="*/ 76 w 152"/>
                <a:gd name="T3" fmla="*/ 112 h 224"/>
                <a:gd name="T4" fmla="*/ 0 w 152"/>
                <a:gd name="T5" fmla="*/ 4 h 224"/>
                <a:gd name="T6" fmla="*/ 36 w 152"/>
                <a:gd name="T7" fmla="*/ 0 h 224"/>
                <a:gd name="T8" fmla="*/ 76 w 152"/>
                <a:gd name="T9" fmla="*/ 2 h 224"/>
                <a:gd name="T10" fmla="*/ 76 w 152"/>
                <a:gd name="T11" fmla="*/ 2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705" name="Freeform 17">
              <a:extLst>
                <a:ext uri="{FF2B5EF4-FFF2-40B4-BE49-F238E27FC236}">
                  <a16:creationId xmlns:a16="http://schemas.microsoft.com/office/drawing/2014/main" id="{B8293E51-BAE8-4CF3-85A2-4961982987A0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40 h 764"/>
                <a:gd name="T2" fmla="*/ 44 w 386"/>
                <a:gd name="T3" fmla="*/ 0 h 764"/>
                <a:gd name="T4" fmla="*/ 116 w 386"/>
                <a:gd name="T5" fmla="*/ 3 h 764"/>
                <a:gd name="T6" fmla="*/ 193 w 386"/>
                <a:gd name="T7" fmla="*/ 383 h 764"/>
                <a:gd name="T8" fmla="*/ 140 w 386"/>
                <a:gd name="T9" fmla="*/ 361 h 764"/>
                <a:gd name="T10" fmla="*/ 76 w 386"/>
                <a:gd name="T11" fmla="*/ 339 h 764"/>
                <a:gd name="T12" fmla="*/ 0 w 386"/>
                <a:gd name="T13" fmla="*/ 40 h 764"/>
                <a:gd name="T14" fmla="*/ 0 w 386"/>
                <a:gd name="T15" fmla="*/ 40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706" name="Freeform 18">
              <a:extLst>
                <a:ext uri="{FF2B5EF4-FFF2-40B4-BE49-F238E27FC236}">
                  <a16:creationId xmlns:a16="http://schemas.microsoft.com/office/drawing/2014/main" id="{A57170CB-3528-4B52-B2BC-1D99CA8919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346 w 728"/>
                <a:gd name="T1" fmla="*/ 0 h 348"/>
                <a:gd name="T2" fmla="*/ 0 w 728"/>
                <a:gd name="T3" fmla="*/ 53 h 348"/>
                <a:gd name="T4" fmla="*/ 14 w 728"/>
                <a:gd name="T5" fmla="*/ 174 h 348"/>
                <a:gd name="T6" fmla="*/ 358 w 728"/>
                <a:gd name="T7" fmla="*/ 119 h 348"/>
                <a:gd name="T8" fmla="*/ 364 w 728"/>
                <a:gd name="T9" fmla="*/ 22 h 348"/>
                <a:gd name="T10" fmla="*/ 346 w 728"/>
                <a:gd name="T11" fmla="*/ 0 h 348"/>
                <a:gd name="T12" fmla="*/ 346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707" name="Freeform 19">
              <a:extLst>
                <a:ext uri="{FF2B5EF4-FFF2-40B4-BE49-F238E27FC236}">
                  <a16:creationId xmlns:a16="http://schemas.microsoft.com/office/drawing/2014/main" id="{7011B7E0-B50D-4FA0-BFC6-649063D0CA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36 w 312"/>
                <a:gd name="T1" fmla="*/ 0 h 135"/>
                <a:gd name="T2" fmla="*/ 0 w 312"/>
                <a:gd name="T3" fmla="*/ 39 h 135"/>
                <a:gd name="T4" fmla="*/ 156 w 312"/>
                <a:gd name="T5" fmla="*/ 67 h 135"/>
                <a:gd name="T6" fmla="*/ 136 w 312"/>
                <a:gd name="T7" fmla="*/ 0 h 135"/>
                <a:gd name="T8" fmla="*/ 136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8708" name="Group 20">
              <a:extLst>
                <a:ext uri="{FF2B5EF4-FFF2-40B4-BE49-F238E27FC236}">
                  <a16:creationId xmlns:a16="http://schemas.microsoft.com/office/drawing/2014/main" id="{0678D9CC-DE8F-4DAB-858C-64C5E756F025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28709" name="Group 21">
                <a:extLst>
                  <a:ext uri="{FF2B5EF4-FFF2-40B4-BE49-F238E27FC236}">
                    <a16:creationId xmlns:a16="http://schemas.microsoft.com/office/drawing/2014/main" id="{EA27EF53-E197-4FFA-A30D-0FA4D5E8A6BC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28722" name="Freeform 22">
                  <a:extLst>
                    <a:ext uri="{FF2B5EF4-FFF2-40B4-BE49-F238E27FC236}">
                      <a16:creationId xmlns:a16="http://schemas.microsoft.com/office/drawing/2014/main" id="{DCE5FBF2-9B52-44E7-9B06-3052C573A3B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53 h 175"/>
                    <a:gd name="T2" fmla="*/ 57 w 313"/>
                    <a:gd name="T3" fmla="*/ 5 h 175"/>
                    <a:gd name="T4" fmla="*/ 107 w 313"/>
                    <a:gd name="T5" fmla="*/ 0 h 175"/>
                    <a:gd name="T6" fmla="*/ 146 w 313"/>
                    <a:gd name="T7" fmla="*/ 13 h 175"/>
                    <a:gd name="T8" fmla="*/ 157 w 313"/>
                    <a:gd name="T9" fmla="*/ 45 h 175"/>
                    <a:gd name="T10" fmla="*/ 84 w 313"/>
                    <a:gd name="T11" fmla="*/ 33 h 175"/>
                    <a:gd name="T12" fmla="*/ 37 w 313"/>
                    <a:gd name="T13" fmla="*/ 50 h 175"/>
                    <a:gd name="T14" fmla="*/ 7 w 313"/>
                    <a:gd name="T15" fmla="*/ 87 h 175"/>
                    <a:gd name="T16" fmla="*/ 0 w 313"/>
                    <a:gd name="T17" fmla="*/ 53 h 175"/>
                    <a:gd name="T18" fmla="*/ 0 w 313"/>
                    <a:gd name="T19" fmla="*/ 53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723" name="Freeform 23">
                  <a:extLst>
                    <a:ext uri="{FF2B5EF4-FFF2-40B4-BE49-F238E27FC236}">
                      <a16:creationId xmlns:a16="http://schemas.microsoft.com/office/drawing/2014/main" id="{DC8EF3EC-20B3-47E9-81AC-762226509ED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20 h 266"/>
                    <a:gd name="T2" fmla="*/ 80 w 230"/>
                    <a:gd name="T3" fmla="*/ 133 h 266"/>
                    <a:gd name="T4" fmla="*/ 115 w 230"/>
                    <a:gd name="T5" fmla="*/ 126 h 266"/>
                    <a:gd name="T6" fmla="*/ 112 w 230"/>
                    <a:gd name="T7" fmla="*/ 9 h 266"/>
                    <a:gd name="T8" fmla="*/ 83 w 230"/>
                    <a:gd name="T9" fmla="*/ 0 h 266"/>
                    <a:gd name="T10" fmla="*/ 90 w 230"/>
                    <a:gd name="T11" fmla="*/ 99 h 266"/>
                    <a:gd name="T12" fmla="*/ 36 w 230"/>
                    <a:gd name="T13" fmla="*/ 2 h 266"/>
                    <a:gd name="T14" fmla="*/ 0 w 230"/>
                    <a:gd name="T15" fmla="*/ 20 h 266"/>
                    <a:gd name="T16" fmla="*/ 0 w 230"/>
                    <a:gd name="T17" fmla="*/ 20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724" name="Freeform 24">
                  <a:extLst>
                    <a:ext uri="{FF2B5EF4-FFF2-40B4-BE49-F238E27FC236}">
                      <a16:creationId xmlns:a16="http://schemas.microsoft.com/office/drawing/2014/main" id="{3D15C17A-FDC7-4214-A68F-0FDA8792F63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0 h 234"/>
                    <a:gd name="T2" fmla="*/ 18 w 87"/>
                    <a:gd name="T3" fmla="*/ 47 h 234"/>
                    <a:gd name="T4" fmla="*/ 22 w 87"/>
                    <a:gd name="T5" fmla="*/ 77 h 234"/>
                    <a:gd name="T6" fmla="*/ 13 w 87"/>
                    <a:gd name="T7" fmla="*/ 117 h 234"/>
                    <a:gd name="T8" fmla="*/ 40 w 87"/>
                    <a:gd name="T9" fmla="*/ 110 h 234"/>
                    <a:gd name="T10" fmla="*/ 43 w 87"/>
                    <a:gd name="T11" fmla="*/ 58 h 234"/>
                    <a:gd name="T12" fmla="*/ 23 w 87"/>
                    <a:gd name="T13" fmla="*/ 0 h 234"/>
                    <a:gd name="T14" fmla="*/ 0 w 87"/>
                    <a:gd name="T15" fmla="*/ 10 h 234"/>
                    <a:gd name="T16" fmla="*/ 0 w 87"/>
                    <a:gd name="T17" fmla="*/ 10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28710" name="Freeform 25">
                <a:extLst>
                  <a:ext uri="{FF2B5EF4-FFF2-40B4-BE49-F238E27FC236}">
                    <a16:creationId xmlns:a16="http://schemas.microsoft.com/office/drawing/2014/main" id="{ED4AF69D-21AA-4FFD-8605-119B84A5B34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50 w 1190"/>
                  <a:gd name="T1" fmla="*/ 0 h 500"/>
                  <a:gd name="T2" fmla="*/ 595 w 1190"/>
                  <a:gd name="T3" fmla="*/ 245 h 500"/>
                  <a:gd name="T4" fmla="*/ 538 w 1190"/>
                  <a:gd name="T5" fmla="*/ 250 h 500"/>
                  <a:gd name="T6" fmla="*/ 0 w 1190"/>
                  <a:gd name="T7" fmla="*/ 14 h 500"/>
                  <a:gd name="T8" fmla="*/ 50 w 1190"/>
                  <a:gd name="T9" fmla="*/ 0 h 500"/>
                  <a:gd name="T10" fmla="*/ 50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11" name="Freeform 26">
                <a:extLst>
                  <a:ext uri="{FF2B5EF4-FFF2-40B4-BE49-F238E27FC236}">
                    <a16:creationId xmlns:a16="http://schemas.microsoft.com/office/drawing/2014/main" id="{3012D15E-E403-4D16-BD84-FA429C225E8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7 w 489"/>
                  <a:gd name="T1" fmla="*/ 17 h 296"/>
                  <a:gd name="T2" fmla="*/ 80 w 489"/>
                  <a:gd name="T3" fmla="*/ 33 h 296"/>
                  <a:gd name="T4" fmla="*/ 162 w 489"/>
                  <a:gd name="T5" fmla="*/ 69 h 296"/>
                  <a:gd name="T6" fmla="*/ 220 w 489"/>
                  <a:gd name="T7" fmla="*/ 122 h 296"/>
                  <a:gd name="T8" fmla="*/ 163 w 489"/>
                  <a:gd name="T9" fmla="*/ 115 h 296"/>
                  <a:gd name="T10" fmla="*/ 69 w 489"/>
                  <a:gd name="T11" fmla="*/ 73 h 296"/>
                  <a:gd name="T12" fmla="*/ 25 w 489"/>
                  <a:gd name="T13" fmla="*/ 40 h 296"/>
                  <a:gd name="T14" fmla="*/ 53 w 489"/>
                  <a:gd name="T15" fmla="*/ 82 h 296"/>
                  <a:gd name="T16" fmla="*/ 136 w 489"/>
                  <a:gd name="T17" fmla="*/ 135 h 296"/>
                  <a:gd name="T18" fmla="*/ 233 w 489"/>
                  <a:gd name="T19" fmla="*/ 148 h 296"/>
                  <a:gd name="T20" fmla="*/ 244 w 489"/>
                  <a:gd name="T21" fmla="*/ 112 h 296"/>
                  <a:gd name="T22" fmla="*/ 197 w 489"/>
                  <a:gd name="T23" fmla="*/ 60 h 296"/>
                  <a:gd name="T24" fmla="*/ 85 w 489"/>
                  <a:gd name="T25" fmla="*/ 9 h 296"/>
                  <a:gd name="T26" fmla="*/ 0 w 489"/>
                  <a:gd name="T27" fmla="*/ 0 h 296"/>
                  <a:gd name="T28" fmla="*/ 7 w 489"/>
                  <a:gd name="T29" fmla="*/ 17 h 296"/>
                  <a:gd name="T30" fmla="*/ 7 w 489"/>
                  <a:gd name="T31" fmla="*/ 17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712" name="Freeform 27">
                <a:extLst>
                  <a:ext uri="{FF2B5EF4-FFF2-40B4-BE49-F238E27FC236}">
                    <a16:creationId xmlns:a16="http://schemas.microsoft.com/office/drawing/2014/main" id="{513BC658-9E54-45F3-AA97-CC20636803D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12 w 213"/>
                  <a:gd name="T1" fmla="*/ 0 h 478"/>
                  <a:gd name="T2" fmla="*/ 46 w 213"/>
                  <a:gd name="T3" fmla="*/ 12 h 478"/>
                  <a:gd name="T4" fmla="*/ 40 w 213"/>
                  <a:gd name="T5" fmla="*/ 96 h 478"/>
                  <a:gd name="T6" fmla="*/ 53 w 213"/>
                  <a:gd name="T7" fmla="*/ 163 h 478"/>
                  <a:gd name="T8" fmla="*/ 107 w 213"/>
                  <a:gd name="T9" fmla="*/ 225 h 478"/>
                  <a:gd name="T10" fmla="*/ 49 w 213"/>
                  <a:gd name="T11" fmla="*/ 238 h 478"/>
                  <a:gd name="T12" fmla="*/ 15 w 213"/>
                  <a:gd name="T13" fmla="*/ 171 h 478"/>
                  <a:gd name="T14" fmla="*/ 0 w 213"/>
                  <a:gd name="T15" fmla="*/ 28 h 478"/>
                  <a:gd name="T16" fmla="*/ 12 w 213"/>
                  <a:gd name="T17" fmla="*/ 0 h 478"/>
                  <a:gd name="T18" fmla="*/ 1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8713" name="Group 28">
                <a:extLst>
                  <a:ext uri="{FF2B5EF4-FFF2-40B4-BE49-F238E27FC236}">
                    <a16:creationId xmlns:a16="http://schemas.microsoft.com/office/drawing/2014/main" id="{B5700C81-2E4C-42DD-AAEA-C0E89DE60D80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28714" name="Freeform 29">
                  <a:extLst>
                    <a:ext uri="{FF2B5EF4-FFF2-40B4-BE49-F238E27FC236}">
                      <a16:creationId xmlns:a16="http://schemas.microsoft.com/office/drawing/2014/main" id="{8A128342-A0B6-47BD-BD3B-4C3A362CDB5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55 w 150"/>
                    <a:gd name="T1" fmla="*/ 0 h 173"/>
                    <a:gd name="T2" fmla="*/ 20 w 150"/>
                    <a:gd name="T3" fmla="*/ 33 h 173"/>
                    <a:gd name="T4" fmla="*/ 0 w 150"/>
                    <a:gd name="T5" fmla="*/ 87 h 173"/>
                    <a:gd name="T6" fmla="*/ 40 w 150"/>
                    <a:gd name="T7" fmla="*/ 80 h 173"/>
                    <a:gd name="T8" fmla="*/ 52 w 150"/>
                    <a:gd name="T9" fmla="*/ 42 h 173"/>
                    <a:gd name="T10" fmla="*/ 75 w 150"/>
                    <a:gd name="T11" fmla="*/ 14 h 173"/>
                    <a:gd name="T12" fmla="*/ 55 w 150"/>
                    <a:gd name="T13" fmla="*/ 0 h 173"/>
                    <a:gd name="T14" fmla="*/ 55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715" name="Freeform 30">
                  <a:extLst>
                    <a:ext uri="{FF2B5EF4-FFF2-40B4-BE49-F238E27FC236}">
                      <a16:creationId xmlns:a16="http://schemas.microsoft.com/office/drawing/2014/main" id="{27C89B89-5C0F-45B6-B20E-C0CD33B7E86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78 w 1684"/>
                    <a:gd name="T1" fmla="*/ 0 h 880"/>
                    <a:gd name="T2" fmla="*/ 32 w 1684"/>
                    <a:gd name="T3" fmla="*/ 26 h 880"/>
                    <a:gd name="T4" fmla="*/ 0 w 1684"/>
                    <a:gd name="T5" fmla="*/ 104 h 880"/>
                    <a:gd name="T6" fmla="*/ 34 w 1684"/>
                    <a:gd name="T7" fmla="*/ 179 h 880"/>
                    <a:gd name="T8" fmla="*/ 591 w 1684"/>
                    <a:gd name="T9" fmla="*/ 434 h 880"/>
                    <a:gd name="T10" fmla="*/ 711 w 1684"/>
                    <a:gd name="T11" fmla="*/ 418 h 880"/>
                    <a:gd name="T12" fmla="*/ 808 w 1684"/>
                    <a:gd name="T13" fmla="*/ 440 h 880"/>
                    <a:gd name="T14" fmla="*/ 842 w 1684"/>
                    <a:gd name="T15" fmla="*/ 404 h 880"/>
                    <a:gd name="T16" fmla="*/ 751 w 1684"/>
                    <a:gd name="T17" fmla="*/ 332 h 880"/>
                    <a:gd name="T18" fmla="*/ 714 w 1684"/>
                    <a:gd name="T19" fmla="*/ 256 h 880"/>
                    <a:gd name="T20" fmla="*/ 685 w 1684"/>
                    <a:gd name="T21" fmla="*/ 264 h 880"/>
                    <a:gd name="T22" fmla="*/ 720 w 1684"/>
                    <a:gd name="T23" fmla="*/ 332 h 880"/>
                    <a:gd name="T24" fmla="*/ 789 w 1684"/>
                    <a:gd name="T25" fmla="*/ 405 h 880"/>
                    <a:gd name="T26" fmla="*/ 707 w 1684"/>
                    <a:gd name="T27" fmla="*/ 394 h 880"/>
                    <a:gd name="T28" fmla="*/ 610 w 1684"/>
                    <a:gd name="T29" fmla="*/ 407 h 880"/>
                    <a:gd name="T30" fmla="*/ 628 w 1684"/>
                    <a:gd name="T31" fmla="*/ 325 h 880"/>
                    <a:gd name="T32" fmla="*/ 669 w 1684"/>
                    <a:gd name="T33" fmla="*/ 269 h 880"/>
                    <a:gd name="T34" fmla="*/ 621 w 1684"/>
                    <a:gd name="T35" fmla="*/ 276 h 880"/>
                    <a:gd name="T36" fmla="*/ 583 w 1684"/>
                    <a:gd name="T37" fmla="*/ 329 h 880"/>
                    <a:gd name="T38" fmla="*/ 570 w 1684"/>
                    <a:gd name="T39" fmla="*/ 396 h 880"/>
                    <a:gd name="T40" fmla="*/ 54 w 1684"/>
                    <a:gd name="T41" fmla="*/ 155 h 880"/>
                    <a:gd name="T42" fmla="*/ 40 w 1684"/>
                    <a:gd name="T43" fmla="*/ 108 h 880"/>
                    <a:gd name="T44" fmla="*/ 52 w 1684"/>
                    <a:gd name="T45" fmla="*/ 48 h 880"/>
                    <a:gd name="T46" fmla="*/ 109 w 1684"/>
                    <a:gd name="T47" fmla="*/ 0 h 880"/>
                    <a:gd name="T48" fmla="*/ 78 w 1684"/>
                    <a:gd name="T49" fmla="*/ 0 h 880"/>
                    <a:gd name="T50" fmla="*/ 78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716" name="Freeform 31">
                  <a:extLst>
                    <a:ext uri="{FF2B5EF4-FFF2-40B4-BE49-F238E27FC236}">
                      <a16:creationId xmlns:a16="http://schemas.microsoft.com/office/drawing/2014/main" id="{4162FA6F-0D55-4620-8787-688C9677E0C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58 w 160"/>
                    <a:gd name="T1" fmla="*/ 0 h 335"/>
                    <a:gd name="T2" fmla="*/ 10 w 160"/>
                    <a:gd name="T3" fmla="*/ 53 h 335"/>
                    <a:gd name="T4" fmla="*/ 0 w 160"/>
                    <a:gd name="T5" fmla="*/ 115 h 335"/>
                    <a:gd name="T6" fmla="*/ 17 w 160"/>
                    <a:gd name="T7" fmla="*/ 157 h 335"/>
                    <a:gd name="T8" fmla="*/ 47 w 160"/>
                    <a:gd name="T9" fmla="*/ 167 h 335"/>
                    <a:gd name="T10" fmla="*/ 38 w 160"/>
                    <a:gd name="T11" fmla="*/ 77 h 335"/>
                    <a:gd name="T12" fmla="*/ 80 w 160"/>
                    <a:gd name="T13" fmla="*/ 8 h 335"/>
                    <a:gd name="T14" fmla="*/ 58 w 160"/>
                    <a:gd name="T15" fmla="*/ 0 h 335"/>
                    <a:gd name="T16" fmla="*/ 5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717" name="Freeform 32">
                  <a:extLst>
                    <a:ext uri="{FF2B5EF4-FFF2-40B4-BE49-F238E27FC236}">
                      <a16:creationId xmlns:a16="http://schemas.microsoft.com/office/drawing/2014/main" id="{9174AAE1-DEE2-4426-94C7-787D325FDCB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09 w 642"/>
                    <a:gd name="T1" fmla="*/ 448 h 1188"/>
                    <a:gd name="T2" fmla="*/ 0 w 642"/>
                    <a:gd name="T3" fmla="*/ 62 h 1188"/>
                    <a:gd name="T4" fmla="*/ 41 w 642"/>
                    <a:gd name="T5" fmla="*/ 19 h 1188"/>
                    <a:gd name="T6" fmla="*/ 129 w 642"/>
                    <a:gd name="T7" fmla="*/ 0 h 1188"/>
                    <a:gd name="T8" fmla="*/ 200 w 642"/>
                    <a:gd name="T9" fmla="*/ 29 h 1188"/>
                    <a:gd name="T10" fmla="*/ 322 w 642"/>
                    <a:gd name="T11" fmla="*/ 594 h 1188"/>
                    <a:gd name="T12" fmla="*/ 278 w 642"/>
                    <a:gd name="T13" fmla="*/ 546 h 1188"/>
                    <a:gd name="T14" fmla="*/ 178 w 642"/>
                    <a:gd name="T15" fmla="*/ 49 h 1188"/>
                    <a:gd name="T16" fmla="*/ 113 w 642"/>
                    <a:gd name="T17" fmla="*/ 31 h 1188"/>
                    <a:gd name="T18" fmla="*/ 60 w 642"/>
                    <a:gd name="T19" fmla="*/ 37 h 1188"/>
                    <a:gd name="T20" fmla="*/ 38 w 642"/>
                    <a:gd name="T21" fmla="*/ 71 h 1188"/>
                    <a:gd name="T22" fmla="*/ 153 w 642"/>
                    <a:gd name="T23" fmla="*/ 462 h 1188"/>
                    <a:gd name="T24" fmla="*/ 109 w 642"/>
                    <a:gd name="T25" fmla="*/ 448 h 1188"/>
                    <a:gd name="T26" fmla="*/ 109 w 642"/>
                    <a:gd name="T27" fmla="*/ 448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718" name="Freeform 33">
                  <a:extLst>
                    <a:ext uri="{FF2B5EF4-FFF2-40B4-BE49-F238E27FC236}">
                      <a16:creationId xmlns:a16="http://schemas.microsoft.com/office/drawing/2014/main" id="{75C1F7DA-83E3-48B4-B340-9D3D1A0E9FE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14 h 504"/>
                    <a:gd name="T2" fmla="*/ 38 w 192"/>
                    <a:gd name="T3" fmla="*/ 97 h 504"/>
                    <a:gd name="T4" fmla="*/ 57 w 192"/>
                    <a:gd name="T5" fmla="*/ 159 h 504"/>
                    <a:gd name="T6" fmla="*/ 58 w 192"/>
                    <a:gd name="T7" fmla="*/ 252 h 504"/>
                    <a:gd name="T8" fmla="*/ 96 w 192"/>
                    <a:gd name="T9" fmla="*/ 252 h 504"/>
                    <a:gd name="T10" fmla="*/ 94 w 192"/>
                    <a:gd name="T11" fmla="*/ 180 h 504"/>
                    <a:gd name="T12" fmla="*/ 81 w 192"/>
                    <a:gd name="T13" fmla="*/ 104 h 504"/>
                    <a:gd name="T14" fmla="*/ 50 w 192"/>
                    <a:gd name="T15" fmla="*/ 30 h 504"/>
                    <a:gd name="T16" fmla="*/ 32 w 192"/>
                    <a:gd name="T17" fmla="*/ 0 h 504"/>
                    <a:gd name="T18" fmla="*/ 0 w 192"/>
                    <a:gd name="T19" fmla="*/ 14 h 504"/>
                    <a:gd name="T20" fmla="*/ 0 w 192"/>
                    <a:gd name="T21" fmla="*/ 14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719" name="Freeform 34">
                  <a:extLst>
                    <a:ext uri="{FF2B5EF4-FFF2-40B4-BE49-F238E27FC236}">
                      <a16:creationId xmlns:a16="http://schemas.microsoft.com/office/drawing/2014/main" id="{DAD77237-D481-485E-B618-BC2C6028FD5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49 w 390"/>
                    <a:gd name="T1" fmla="*/ 0 h 269"/>
                    <a:gd name="T2" fmla="*/ 129 w 390"/>
                    <a:gd name="T3" fmla="*/ 9 h 269"/>
                    <a:gd name="T4" fmla="*/ 127 w 390"/>
                    <a:gd name="T5" fmla="*/ 33 h 269"/>
                    <a:gd name="T6" fmla="*/ 0 w 390"/>
                    <a:gd name="T7" fmla="*/ 85 h 269"/>
                    <a:gd name="T8" fmla="*/ 0 w 390"/>
                    <a:gd name="T9" fmla="*/ 111 h 269"/>
                    <a:gd name="T10" fmla="*/ 142 w 390"/>
                    <a:gd name="T11" fmla="*/ 113 h 269"/>
                    <a:gd name="T12" fmla="*/ 160 w 390"/>
                    <a:gd name="T13" fmla="*/ 135 h 269"/>
                    <a:gd name="T14" fmla="*/ 195 w 390"/>
                    <a:gd name="T15" fmla="*/ 133 h 269"/>
                    <a:gd name="T16" fmla="*/ 192 w 390"/>
                    <a:gd name="T17" fmla="*/ 95 h 269"/>
                    <a:gd name="T18" fmla="*/ 58 w 390"/>
                    <a:gd name="T19" fmla="*/ 88 h 269"/>
                    <a:gd name="T20" fmla="*/ 167 w 390"/>
                    <a:gd name="T21" fmla="*/ 45 h 269"/>
                    <a:gd name="T22" fmla="*/ 149 w 390"/>
                    <a:gd name="T23" fmla="*/ 0 h 269"/>
                    <a:gd name="T24" fmla="*/ 14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720" name="Freeform 35">
                  <a:extLst>
                    <a:ext uri="{FF2B5EF4-FFF2-40B4-BE49-F238E27FC236}">
                      <a16:creationId xmlns:a16="http://schemas.microsoft.com/office/drawing/2014/main" id="{A0A06111-5BFD-40ED-9816-553A07DCB2F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66 h 424"/>
                    <a:gd name="T2" fmla="*/ 432 w 941"/>
                    <a:gd name="T3" fmla="*/ 0 h 424"/>
                    <a:gd name="T4" fmla="*/ 463 w 941"/>
                    <a:gd name="T5" fmla="*/ 39 h 424"/>
                    <a:gd name="T6" fmla="*/ 471 w 941"/>
                    <a:gd name="T7" fmla="*/ 91 h 424"/>
                    <a:gd name="T8" fmla="*/ 452 w 941"/>
                    <a:gd name="T9" fmla="*/ 141 h 424"/>
                    <a:gd name="T10" fmla="*/ 29 w 941"/>
                    <a:gd name="T11" fmla="*/ 212 h 424"/>
                    <a:gd name="T12" fmla="*/ 27 w 941"/>
                    <a:gd name="T13" fmla="*/ 192 h 424"/>
                    <a:gd name="T14" fmla="*/ 432 w 941"/>
                    <a:gd name="T15" fmla="*/ 121 h 424"/>
                    <a:gd name="T16" fmla="*/ 447 w 941"/>
                    <a:gd name="T17" fmla="*/ 73 h 424"/>
                    <a:gd name="T18" fmla="*/ 420 w 941"/>
                    <a:gd name="T19" fmla="*/ 29 h 424"/>
                    <a:gd name="T20" fmla="*/ 0 w 941"/>
                    <a:gd name="T21" fmla="*/ 93 h 424"/>
                    <a:gd name="T22" fmla="*/ 0 w 941"/>
                    <a:gd name="T23" fmla="*/ 66 h 424"/>
                    <a:gd name="T24" fmla="*/ 0 w 941"/>
                    <a:gd name="T25" fmla="*/ 66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721" name="Freeform 36">
                  <a:extLst>
                    <a:ext uri="{FF2B5EF4-FFF2-40B4-BE49-F238E27FC236}">
                      <a16:creationId xmlns:a16="http://schemas.microsoft.com/office/drawing/2014/main" id="{58A29921-7F50-4C1C-A0F5-3938E645556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63 h 173"/>
                    <a:gd name="T2" fmla="*/ 33 w 488"/>
                    <a:gd name="T3" fmla="*/ 86 h 173"/>
                    <a:gd name="T4" fmla="*/ 111 w 488"/>
                    <a:gd name="T5" fmla="*/ 83 h 173"/>
                    <a:gd name="T6" fmla="*/ 210 w 488"/>
                    <a:gd name="T7" fmla="*/ 58 h 173"/>
                    <a:gd name="T8" fmla="*/ 245 w 488"/>
                    <a:gd name="T9" fmla="*/ 21 h 173"/>
                    <a:gd name="T10" fmla="*/ 222 w 488"/>
                    <a:gd name="T11" fmla="*/ 1 h 173"/>
                    <a:gd name="T12" fmla="*/ 127 w 488"/>
                    <a:gd name="T13" fmla="*/ 0 h 173"/>
                    <a:gd name="T14" fmla="*/ 55 w 488"/>
                    <a:gd name="T15" fmla="*/ 6 h 173"/>
                    <a:gd name="T16" fmla="*/ 8 w 488"/>
                    <a:gd name="T17" fmla="*/ 38 h 173"/>
                    <a:gd name="T18" fmla="*/ 56 w 488"/>
                    <a:gd name="T19" fmla="*/ 47 h 173"/>
                    <a:gd name="T20" fmla="*/ 138 w 488"/>
                    <a:gd name="T21" fmla="*/ 26 h 173"/>
                    <a:gd name="T22" fmla="*/ 209 w 488"/>
                    <a:gd name="T23" fmla="*/ 26 h 173"/>
                    <a:gd name="T24" fmla="*/ 135 w 488"/>
                    <a:gd name="T25" fmla="*/ 55 h 173"/>
                    <a:gd name="T26" fmla="*/ 71 w 488"/>
                    <a:gd name="T27" fmla="*/ 63 h 173"/>
                    <a:gd name="T28" fmla="*/ 0 w 488"/>
                    <a:gd name="T29" fmla="*/ 63 h 173"/>
                    <a:gd name="T30" fmla="*/ 0 w 488"/>
                    <a:gd name="T31" fmla="*/ 63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28683" name="Group 37">
            <a:extLst>
              <a:ext uri="{FF2B5EF4-FFF2-40B4-BE49-F238E27FC236}">
                <a16:creationId xmlns:a16="http://schemas.microsoft.com/office/drawing/2014/main" id="{D70D9335-C9AA-44F1-88F0-6C57BEF73855}"/>
              </a:ext>
            </a:extLst>
          </p:cNvPr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28697" name="Freeform 38">
              <a:extLst>
                <a:ext uri="{FF2B5EF4-FFF2-40B4-BE49-F238E27FC236}">
                  <a16:creationId xmlns:a16="http://schemas.microsoft.com/office/drawing/2014/main" id="{E7F916DD-4ACA-43B8-BF5E-B385FD5A8E4A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184 w 772"/>
                <a:gd name="T1" fmla="*/ 1379 h 3266"/>
                <a:gd name="T2" fmla="*/ 101 w 772"/>
                <a:gd name="T3" fmla="*/ 1287 h 3266"/>
                <a:gd name="T4" fmla="*/ 85 w 772"/>
                <a:gd name="T5" fmla="*/ 1216 h 3266"/>
                <a:gd name="T6" fmla="*/ 99 w 772"/>
                <a:gd name="T7" fmla="*/ 1111 h 3266"/>
                <a:gd name="T8" fmla="*/ 157 w 772"/>
                <a:gd name="T9" fmla="*/ 984 h 3266"/>
                <a:gd name="T10" fmla="*/ 170 w 772"/>
                <a:gd name="T11" fmla="*/ 904 h 3266"/>
                <a:gd name="T12" fmla="*/ 157 w 772"/>
                <a:gd name="T13" fmla="*/ 851 h 3266"/>
                <a:gd name="T14" fmla="*/ 106 w 772"/>
                <a:gd name="T15" fmla="*/ 812 h 3266"/>
                <a:gd name="T16" fmla="*/ 96 w 772"/>
                <a:gd name="T17" fmla="*/ 763 h 3266"/>
                <a:gd name="T18" fmla="*/ 114 w 772"/>
                <a:gd name="T19" fmla="*/ 693 h 3266"/>
                <a:gd name="T20" fmla="*/ 197 w 772"/>
                <a:gd name="T21" fmla="*/ 505 h 3266"/>
                <a:gd name="T22" fmla="*/ 205 w 772"/>
                <a:gd name="T23" fmla="*/ 413 h 3266"/>
                <a:gd name="T24" fmla="*/ 184 w 772"/>
                <a:gd name="T25" fmla="*/ 312 h 3266"/>
                <a:gd name="T26" fmla="*/ 114 w 772"/>
                <a:gd name="T27" fmla="*/ 263 h 3266"/>
                <a:gd name="T28" fmla="*/ 53 w 772"/>
                <a:gd name="T29" fmla="*/ 184 h 3266"/>
                <a:gd name="T30" fmla="*/ 0 w 772"/>
                <a:gd name="T31" fmla="*/ 0 h 3266"/>
                <a:gd name="T32" fmla="*/ 8 w 772"/>
                <a:gd name="T33" fmla="*/ 167 h 3266"/>
                <a:gd name="T34" fmla="*/ 48 w 772"/>
                <a:gd name="T35" fmla="*/ 267 h 3266"/>
                <a:gd name="T36" fmla="*/ 101 w 772"/>
                <a:gd name="T37" fmla="*/ 329 h 3266"/>
                <a:gd name="T38" fmla="*/ 160 w 772"/>
                <a:gd name="T39" fmla="*/ 364 h 3266"/>
                <a:gd name="T40" fmla="*/ 163 w 772"/>
                <a:gd name="T41" fmla="*/ 456 h 3266"/>
                <a:gd name="T42" fmla="*/ 133 w 772"/>
                <a:gd name="T43" fmla="*/ 553 h 3266"/>
                <a:gd name="T44" fmla="*/ 64 w 772"/>
                <a:gd name="T45" fmla="*/ 724 h 3266"/>
                <a:gd name="T46" fmla="*/ 61 w 772"/>
                <a:gd name="T47" fmla="*/ 834 h 3266"/>
                <a:gd name="T48" fmla="*/ 125 w 772"/>
                <a:gd name="T49" fmla="*/ 895 h 3266"/>
                <a:gd name="T50" fmla="*/ 122 w 772"/>
                <a:gd name="T51" fmla="*/ 952 h 3266"/>
                <a:gd name="T52" fmla="*/ 66 w 772"/>
                <a:gd name="T53" fmla="*/ 1071 h 3266"/>
                <a:gd name="T54" fmla="*/ 42 w 772"/>
                <a:gd name="T55" fmla="*/ 1185 h 3266"/>
                <a:gd name="T56" fmla="*/ 64 w 772"/>
                <a:gd name="T57" fmla="*/ 1308 h 3266"/>
                <a:gd name="T58" fmla="*/ 114 w 772"/>
                <a:gd name="T59" fmla="*/ 1374 h 3266"/>
                <a:gd name="T60" fmla="*/ 178 w 772"/>
                <a:gd name="T61" fmla="*/ 1427 h 3266"/>
                <a:gd name="T62" fmla="*/ 184 w 772"/>
                <a:gd name="T63" fmla="*/ 1379 h 3266"/>
                <a:gd name="T64" fmla="*/ 184 w 772"/>
                <a:gd name="T65" fmla="*/ 1379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8698" name="Freeform 39">
              <a:extLst>
                <a:ext uri="{FF2B5EF4-FFF2-40B4-BE49-F238E27FC236}">
                  <a16:creationId xmlns:a16="http://schemas.microsoft.com/office/drawing/2014/main" id="{639E7EFA-0754-403D-9094-B63581F9E03E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184 w 772"/>
                <a:gd name="T1" fmla="*/ 1578 h 3266"/>
                <a:gd name="T2" fmla="*/ 101 w 772"/>
                <a:gd name="T3" fmla="*/ 1473 h 3266"/>
                <a:gd name="T4" fmla="*/ 85 w 772"/>
                <a:gd name="T5" fmla="*/ 1392 h 3266"/>
                <a:gd name="T6" fmla="*/ 99 w 772"/>
                <a:gd name="T7" fmla="*/ 1271 h 3266"/>
                <a:gd name="T8" fmla="*/ 157 w 772"/>
                <a:gd name="T9" fmla="*/ 1126 h 3266"/>
                <a:gd name="T10" fmla="*/ 170 w 772"/>
                <a:gd name="T11" fmla="*/ 1035 h 3266"/>
                <a:gd name="T12" fmla="*/ 157 w 772"/>
                <a:gd name="T13" fmla="*/ 974 h 3266"/>
                <a:gd name="T14" fmla="*/ 106 w 772"/>
                <a:gd name="T15" fmla="*/ 930 h 3266"/>
                <a:gd name="T16" fmla="*/ 96 w 772"/>
                <a:gd name="T17" fmla="*/ 874 h 3266"/>
                <a:gd name="T18" fmla="*/ 114 w 772"/>
                <a:gd name="T19" fmla="*/ 794 h 3266"/>
                <a:gd name="T20" fmla="*/ 197 w 772"/>
                <a:gd name="T21" fmla="*/ 578 h 3266"/>
                <a:gd name="T22" fmla="*/ 205 w 772"/>
                <a:gd name="T23" fmla="*/ 473 h 3266"/>
                <a:gd name="T24" fmla="*/ 184 w 772"/>
                <a:gd name="T25" fmla="*/ 357 h 3266"/>
                <a:gd name="T26" fmla="*/ 114 w 772"/>
                <a:gd name="T27" fmla="*/ 302 h 3266"/>
                <a:gd name="T28" fmla="*/ 53 w 772"/>
                <a:gd name="T29" fmla="*/ 211 h 3266"/>
                <a:gd name="T30" fmla="*/ 0 w 772"/>
                <a:gd name="T31" fmla="*/ 0 h 3266"/>
                <a:gd name="T32" fmla="*/ 8 w 772"/>
                <a:gd name="T33" fmla="*/ 191 h 3266"/>
                <a:gd name="T34" fmla="*/ 48 w 772"/>
                <a:gd name="T35" fmla="*/ 306 h 3266"/>
                <a:gd name="T36" fmla="*/ 101 w 772"/>
                <a:gd name="T37" fmla="*/ 377 h 3266"/>
                <a:gd name="T38" fmla="*/ 160 w 772"/>
                <a:gd name="T39" fmla="*/ 417 h 3266"/>
                <a:gd name="T40" fmla="*/ 163 w 772"/>
                <a:gd name="T41" fmla="*/ 522 h 3266"/>
                <a:gd name="T42" fmla="*/ 133 w 772"/>
                <a:gd name="T43" fmla="*/ 633 h 3266"/>
                <a:gd name="T44" fmla="*/ 64 w 772"/>
                <a:gd name="T45" fmla="*/ 829 h 3266"/>
                <a:gd name="T46" fmla="*/ 61 w 772"/>
                <a:gd name="T47" fmla="*/ 955 h 3266"/>
                <a:gd name="T48" fmla="*/ 125 w 772"/>
                <a:gd name="T49" fmla="*/ 1025 h 3266"/>
                <a:gd name="T50" fmla="*/ 122 w 772"/>
                <a:gd name="T51" fmla="*/ 1090 h 3266"/>
                <a:gd name="T52" fmla="*/ 66 w 772"/>
                <a:gd name="T53" fmla="*/ 1226 h 3266"/>
                <a:gd name="T54" fmla="*/ 42 w 772"/>
                <a:gd name="T55" fmla="*/ 1357 h 3266"/>
                <a:gd name="T56" fmla="*/ 64 w 772"/>
                <a:gd name="T57" fmla="*/ 1497 h 3266"/>
                <a:gd name="T58" fmla="*/ 114 w 772"/>
                <a:gd name="T59" fmla="*/ 1572 h 3266"/>
                <a:gd name="T60" fmla="*/ 178 w 772"/>
                <a:gd name="T61" fmla="*/ 1633 h 3266"/>
                <a:gd name="T62" fmla="*/ 184 w 772"/>
                <a:gd name="T63" fmla="*/ 1578 h 3266"/>
                <a:gd name="T64" fmla="*/ 184 w 772"/>
                <a:gd name="T65" fmla="*/ 157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28684" name="Group 40">
            <a:extLst>
              <a:ext uri="{FF2B5EF4-FFF2-40B4-BE49-F238E27FC236}">
                <a16:creationId xmlns:a16="http://schemas.microsoft.com/office/drawing/2014/main" id="{26905605-2703-40C4-9C2E-1B41ABDED055}"/>
              </a:ext>
            </a:extLst>
          </p:cNvPr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28685" name="Group 41">
              <a:extLst>
                <a:ext uri="{FF2B5EF4-FFF2-40B4-BE49-F238E27FC236}">
                  <a16:creationId xmlns:a16="http://schemas.microsoft.com/office/drawing/2014/main" id="{929A53E6-815C-43A5-AEB8-A80E53416B17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28687" name="Freeform 42">
                <a:extLst>
                  <a:ext uri="{FF2B5EF4-FFF2-40B4-BE49-F238E27FC236}">
                    <a16:creationId xmlns:a16="http://schemas.microsoft.com/office/drawing/2014/main" id="{416B271A-B753-4AD1-9DD6-C7CCC65E299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31 w 245"/>
                  <a:gd name="T1" fmla="*/ 3 h 806"/>
                  <a:gd name="T2" fmla="*/ 33 w 245"/>
                  <a:gd name="T3" fmla="*/ 122 h 806"/>
                  <a:gd name="T4" fmla="*/ 0 w 245"/>
                  <a:gd name="T5" fmla="*/ 288 h 806"/>
                  <a:gd name="T6" fmla="*/ 20 w 245"/>
                  <a:gd name="T7" fmla="*/ 282 h 806"/>
                  <a:gd name="T8" fmla="*/ 55 w 245"/>
                  <a:gd name="T9" fmla="*/ 134 h 806"/>
                  <a:gd name="T10" fmla="*/ 62 w 245"/>
                  <a:gd name="T11" fmla="*/ 0 h 806"/>
                  <a:gd name="T12" fmla="*/ 31 w 245"/>
                  <a:gd name="T13" fmla="*/ 3 h 806"/>
                  <a:gd name="T14" fmla="*/ 31 w 245"/>
                  <a:gd name="T15" fmla="*/ 3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28688" name="Group 43">
                <a:extLst>
                  <a:ext uri="{FF2B5EF4-FFF2-40B4-BE49-F238E27FC236}">
                    <a16:creationId xmlns:a16="http://schemas.microsoft.com/office/drawing/2014/main" id="{D3CCBD59-25E9-4D30-8B8C-48363E13DB4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28689" name="Freeform 44">
                  <a:extLst>
                    <a:ext uri="{FF2B5EF4-FFF2-40B4-BE49-F238E27FC236}">
                      <a16:creationId xmlns:a16="http://schemas.microsoft.com/office/drawing/2014/main" id="{934C3995-F773-47E9-83E2-1659E5EF045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75 w 604"/>
                    <a:gd name="T3" fmla="*/ 66 h 349"/>
                    <a:gd name="T4" fmla="*/ 127 w 604"/>
                    <a:gd name="T5" fmla="*/ 125 h 349"/>
                    <a:gd name="T6" fmla="*/ 153 w 604"/>
                    <a:gd name="T7" fmla="*/ 50 h 349"/>
                    <a:gd name="T8" fmla="*/ 91 w 604"/>
                    <a:gd name="T9" fmla="*/ 3 h 349"/>
                    <a:gd name="T10" fmla="*/ 118 w 604"/>
                    <a:gd name="T11" fmla="*/ 66 h 349"/>
                    <a:gd name="T12" fmla="*/ 33 w 604"/>
                    <a:gd name="T13" fmla="*/ 6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690" name="Freeform 45">
                  <a:extLst>
                    <a:ext uri="{FF2B5EF4-FFF2-40B4-BE49-F238E27FC236}">
                      <a16:creationId xmlns:a16="http://schemas.microsoft.com/office/drawing/2014/main" id="{DBC78295-5E96-4E3A-9FF2-43A7F782CFB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187 w 1064"/>
                    <a:gd name="T1" fmla="*/ 46 h 1230"/>
                    <a:gd name="T2" fmla="*/ 123 w 1064"/>
                    <a:gd name="T3" fmla="*/ 125 h 1230"/>
                    <a:gd name="T4" fmla="*/ 41 w 1064"/>
                    <a:gd name="T5" fmla="*/ 271 h 1230"/>
                    <a:gd name="T6" fmla="*/ 0 w 1064"/>
                    <a:gd name="T7" fmla="*/ 392 h 1230"/>
                    <a:gd name="T8" fmla="*/ 15 w 1064"/>
                    <a:gd name="T9" fmla="*/ 438 h 1230"/>
                    <a:gd name="T10" fmla="*/ 66 w 1064"/>
                    <a:gd name="T11" fmla="*/ 428 h 1230"/>
                    <a:gd name="T12" fmla="*/ 146 w 1064"/>
                    <a:gd name="T13" fmla="*/ 325 h 1230"/>
                    <a:gd name="T14" fmla="*/ 221 w 1064"/>
                    <a:gd name="T15" fmla="*/ 190 h 1230"/>
                    <a:gd name="T16" fmla="*/ 261 w 1064"/>
                    <a:gd name="T17" fmla="*/ 96 h 1230"/>
                    <a:gd name="T18" fmla="*/ 269 w 1064"/>
                    <a:gd name="T19" fmla="*/ 30 h 1230"/>
                    <a:gd name="T20" fmla="*/ 247 w 1064"/>
                    <a:gd name="T21" fmla="*/ 0 h 1230"/>
                    <a:gd name="T22" fmla="*/ 211 w 1064"/>
                    <a:gd name="T23" fmla="*/ 23 h 1230"/>
                    <a:gd name="T24" fmla="*/ 245 w 1064"/>
                    <a:gd name="T25" fmla="*/ 38 h 1230"/>
                    <a:gd name="T26" fmla="*/ 221 w 1064"/>
                    <a:gd name="T27" fmla="*/ 125 h 1230"/>
                    <a:gd name="T28" fmla="*/ 174 w 1064"/>
                    <a:gd name="T29" fmla="*/ 234 h 1230"/>
                    <a:gd name="T30" fmla="*/ 88 w 1064"/>
                    <a:gd name="T31" fmla="*/ 359 h 1230"/>
                    <a:gd name="T32" fmla="*/ 29 w 1064"/>
                    <a:gd name="T33" fmla="*/ 397 h 1230"/>
                    <a:gd name="T34" fmla="*/ 34 w 1064"/>
                    <a:gd name="T35" fmla="*/ 336 h 1230"/>
                    <a:gd name="T36" fmla="*/ 110 w 1064"/>
                    <a:gd name="T37" fmla="*/ 179 h 1230"/>
                    <a:gd name="T38" fmla="*/ 210 w 1064"/>
                    <a:gd name="T39" fmla="*/ 42 h 1230"/>
                    <a:gd name="T40" fmla="*/ 187 w 1064"/>
                    <a:gd name="T41" fmla="*/ 46 h 1230"/>
                    <a:gd name="T42" fmla="*/ 187 w 1064"/>
                    <a:gd name="T43" fmla="*/ 46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691" name="Freeform 46">
                  <a:extLst>
                    <a:ext uri="{FF2B5EF4-FFF2-40B4-BE49-F238E27FC236}">
                      <a16:creationId xmlns:a16="http://schemas.microsoft.com/office/drawing/2014/main" id="{E5277467-14CC-4693-BFF9-C4745D9D0B7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490 w 2002"/>
                    <a:gd name="T1" fmla="*/ 0 h 2521"/>
                    <a:gd name="T2" fmla="*/ 0 w 2002"/>
                    <a:gd name="T3" fmla="*/ 898 h 2521"/>
                    <a:gd name="T4" fmla="*/ 48 w 2002"/>
                    <a:gd name="T5" fmla="*/ 873 h 2521"/>
                    <a:gd name="T6" fmla="*/ 505 w 2002"/>
                    <a:gd name="T7" fmla="*/ 22 h 2521"/>
                    <a:gd name="T8" fmla="*/ 490 w 2002"/>
                    <a:gd name="T9" fmla="*/ 0 h 2521"/>
                    <a:gd name="T10" fmla="*/ 490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692" name="Freeform 47">
                  <a:extLst>
                    <a:ext uri="{FF2B5EF4-FFF2-40B4-BE49-F238E27FC236}">
                      <a16:creationId xmlns:a16="http://schemas.microsoft.com/office/drawing/2014/main" id="{7EA31E0C-3C4E-4167-B482-840E0422087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24 w 3007"/>
                    <a:gd name="T1" fmla="*/ 1014 h 3771"/>
                    <a:gd name="T2" fmla="*/ 99 w 3007"/>
                    <a:gd name="T3" fmla="*/ 1010 h 3771"/>
                    <a:gd name="T4" fmla="*/ 207 w 3007"/>
                    <a:gd name="T5" fmla="*/ 1072 h 3771"/>
                    <a:gd name="T6" fmla="*/ 172 w 3007"/>
                    <a:gd name="T7" fmla="*/ 1004 h 3771"/>
                    <a:gd name="T8" fmla="*/ 93 w 3007"/>
                    <a:gd name="T9" fmla="*/ 963 h 3771"/>
                    <a:gd name="T10" fmla="*/ 161 w 3007"/>
                    <a:gd name="T11" fmla="*/ 969 h 3771"/>
                    <a:gd name="T12" fmla="*/ 247 w 3007"/>
                    <a:gd name="T13" fmla="*/ 1023 h 3771"/>
                    <a:gd name="T14" fmla="*/ 721 w 3007"/>
                    <a:gd name="T15" fmla="*/ 150 h 3771"/>
                    <a:gd name="T16" fmla="*/ 650 w 3007"/>
                    <a:gd name="T17" fmla="*/ 53 h 3771"/>
                    <a:gd name="T18" fmla="*/ 582 w 3007"/>
                    <a:gd name="T19" fmla="*/ 0 h 3771"/>
                    <a:gd name="T20" fmla="*/ 679 w 3007"/>
                    <a:gd name="T21" fmla="*/ 28 h 3771"/>
                    <a:gd name="T22" fmla="*/ 758 w 3007"/>
                    <a:gd name="T23" fmla="*/ 153 h 3771"/>
                    <a:gd name="T24" fmla="*/ 209 w 3007"/>
                    <a:gd name="T25" fmla="*/ 1167 h 3771"/>
                    <a:gd name="T26" fmla="*/ 121 w 3007"/>
                    <a:gd name="T27" fmla="*/ 1216 h 3771"/>
                    <a:gd name="T28" fmla="*/ 26 w 3007"/>
                    <a:gd name="T29" fmla="*/ 1344 h 3771"/>
                    <a:gd name="T30" fmla="*/ 0 w 3007"/>
                    <a:gd name="T31" fmla="*/ 1307 h 3771"/>
                    <a:gd name="T32" fmla="*/ 33 w 3007"/>
                    <a:gd name="T33" fmla="*/ 1294 h 3771"/>
                    <a:gd name="T34" fmla="*/ 95 w 3007"/>
                    <a:gd name="T35" fmla="*/ 1206 h 3771"/>
                    <a:gd name="T36" fmla="*/ 42 w 3007"/>
                    <a:gd name="T37" fmla="*/ 1167 h 3771"/>
                    <a:gd name="T38" fmla="*/ 42 w 3007"/>
                    <a:gd name="T39" fmla="*/ 1132 h 3771"/>
                    <a:gd name="T40" fmla="*/ 104 w 3007"/>
                    <a:gd name="T41" fmla="*/ 1175 h 3771"/>
                    <a:gd name="T42" fmla="*/ 104 w 3007"/>
                    <a:gd name="T43" fmla="*/ 1136 h 3771"/>
                    <a:gd name="T44" fmla="*/ 152 w 3007"/>
                    <a:gd name="T45" fmla="*/ 1148 h 3771"/>
                    <a:gd name="T46" fmla="*/ 108 w 3007"/>
                    <a:gd name="T47" fmla="*/ 1097 h 3771"/>
                    <a:gd name="T48" fmla="*/ 159 w 3007"/>
                    <a:gd name="T49" fmla="*/ 1091 h 3771"/>
                    <a:gd name="T50" fmla="*/ 24 w 3007"/>
                    <a:gd name="T51" fmla="*/ 1014 h 3771"/>
                    <a:gd name="T52" fmla="*/ 24 w 3007"/>
                    <a:gd name="T53" fmla="*/ 1014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693" name="Freeform 48">
                  <a:extLst>
                    <a:ext uri="{FF2B5EF4-FFF2-40B4-BE49-F238E27FC236}">
                      <a16:creationId xmlns:a16="http://schemas.microsoft.com/office/drawing/2014/main" id="{816D6809-8708-47C5-B7EA-D9A5B3E25B3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29 h 342"/>
                    <a:gd name="T2" fmla="*/ 64 w 673"/>
                    <a:gd name="T3" fmla="*/ 38 h 342"/>
                    <a:gd name="T4" fmla="*/ 160 w 673"/>
                    <a:gd name="T5" fmla="*/ 122 h 342"/>
                    <a:gd name="T6" fmla="*/ 169 w 673"/>
                    <a:gd name="T7" fmla="*/ 103 h 342"/>
                    <a:gd name="T8" fmla="*/ 112 w 673"/>
                    <a:gd name="T9" fmla="*/ 41 h 342"/>
                    <a:gd name="T10" fmla="*/ 7 w 673"/>
                    <a:gd name="T11" fmla="*/ 0 h 342"/>
                    <a:gd name="T12" fmla="*/ 0 w 673"/>
                    <a:gd name="T13" fmla="*/ 29 h 342"/>
                    <a:gd name="T14" fmla="*/ 0 w 673"/>
                    <a:gd name="T15" fmla="*/ 29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694" name="Freeform 49">
                  <a:extLst>
                    <a:ext uri="{FF2B5EF4-FFF2-40B4-BE49-F238E27FC236}">
                      <a16:creationId xmlns:a16="http://schemas.microsoft.com/office/drawing/2014/main" id="{6895C787-0037-4371-A6F8-DE12E69A7E4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28 h 403"/>
                    <a:gd name="T2" fmla="*/ 86 w 716"/>
                    <a:gd name="T3" fmla="*/ 53 h 403"/>
                    <a:gd name="T4" fmla="*/ 161 w 716"/>
                    <a:gd name="T5" fmla="*/ 144 h 403"/>
                    <a:gd name="T6" fmla="*/ 181 w 716"/>
                    <a:gd name="T7" fmla="*/ 106 h 403"/>
                    <a:gd name="T8" fmla="*/ 106 w 716"/>
                    <a:gd name="T9" fmla="*/ 41 h 403"/>
                    <a:gd name="T10" fmla="*/ 18 w 716"/>
                    <a:gd name="T11" fmla="*/ 0 h 403"/>
                    <a:gd name="T12" fmla="*/ 0 w 716"/>
                    <a:gd name="T13" fmla="*/ 28 h 403"/>
                    <a:gd name="T14" fmla="*/ 0 w 716"/>
                    <a:gd name="T15" fmla="*/ 28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695" name="Freeform 50">
                  <a:extLst>
                    <a:ext uri="{FF2B5EF4-FFF2-40B4-BE49-F238E27FC236}">
                      <a16:creationId xmlns:a16="http://schemas.microsoft.com/office/drawing/2014/main" id="{AA9B6ADC-F2E7-42B7-AD0B-D23FF641402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28 h 411"/>
                    <a:gd name="T2" fmla="*/ 80 w 717"/>
                    <a:gd name="T3" fmla="*/ 50 h 411"/>
                    <a:gd name="T4" fmla="*/ 164 w 717"/>
                    <a:gd name="T5" fmla="*/ 147 h 411"/>
                    <a:gd name="T6" fmla="*/ 181 w 717"/>
                    <a:gd name="T7" fmla="*/ 112 h 411"/>
                    <a:gd name="T8" fmla="*/ 99 w 717"/>
                    <a:gd name="T9" fmla="*/ 31 h 411"/>
                    <a:gd name="T10" fmla="*/ 14 w 717"/>
                    <a:gd name="T11" fmla="*/ 0 h 411"/>
                    <a:gd name="T12" fmla="*/ 0 w 717"/>
                    <a:gd name="T13" fmla="*/ 28 h 411"/>
                    <a:gd name="T14" fmla="*/ 0 w 717"/>
                    <a:gd name="T15" fmla="*/ 28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28696" name="Freeform 51">
                  <a:extLst>
                    <a:ext uri="{FF2B5EF4-FFF2-40B4-BE49-F238E27FC236}">
                      <a16:creationId xmlns:a16="http://schemas.microsoft.com/office/drawing/2014/main" id="{828ED608-16C0-417A-9E71-F71BA3296F5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31 h 386"/>
                    <a:gd name="T2" fmla="*/ 69 w 709"/>
                    <a:gd name="T3" fmla="*/ 47 h 386"/>
                    <a:gd name="T4" fmla="*/ 168 w 709"/>
                    <a:gd name="T5" fmla="*/ 138 h 386"/>
                    <a:gd name="T6" fmla="*/ 179 w 709"/>
                    <a:gd name="T7" fmla="*/ 110 h 386"/>
                    <a:gd name="T8" fmla="*/ 77 w 709"/>
                    <a:gd name="T9" fmla="*/ 19 h 386"/>
                    <a:gd name="T10" fmla="*/ 11 w 709"/>
                    <a:gd name="T11" fmla="*/ 0 h 386"/>
                    <a:gd name="T12" fmla="*/ 0 w 709"/>
                    <a:gd name="T13" fmla="*/ 31 h 386"/>
                    <a:gd name="T14" fmla="*/ 0 w 709"/>
                    <a:gd name="T15" fmla="*/ 3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</p:grpSp>
        <p:sp>
          <p:nvSpPr>
            <p:cNvPr id="28686" name="Line 52">
              <a:extLst>
                <a:ext uri="{FF2B5EF4-FFF2-40B4-BE49-F238E27FC236}">
                  <a16:creationId xmlns:a16="http://schemas.microsoft.com/office/drawing/2014/main" id="{EF6434DC-5471-47F2-861F-4F45253DF738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82" r:id="rId1"/>
    <p:sldLayoutId id="2147484572" r:id="rId2"/>
    <p:sldLayoutId id="2147484573" r:id="rId3"/>
    <p:sldLayoutId id="2147484574" r:id="rId4"/>
    <p:sldLayoutId id="2147484575" r:id="rId5"/>
    <p:sldLayoutId id="2147484576" r:id="rId6"/>
    <p:sldLayoutId id="2147484577" r:id="rId7"/>
    <p:sldLayoutId id="2147484578" r:id="rId8"/>
    <p:sldLayoutId id="2147484579" r:id="rId9"/>
    <p:sldLayoutId id="2147484580" r:id="rId10"/>
    <p:sldLayoutId id="21474845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anose="030F0702030302020204" pitchFamily="66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>
            <a:extLst>
              <a:ext uri="{FF2B5EF4-FFF2-40B4-BE49-F238E27FC236}">
                <a16:creationId xmlns:a16="http://schemas.microsoft.com/office/drawing/2014/main" id="{FCB0316B-5C83-43D0-A4E6-9616FE4BCC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35171" name="Rectangle 3">
            <a:extLst>
              <a:ext uri="{FF2B5EF4-FFF2-40B4-BE49-F238E27FC236}">
                <a16:creationId xmlns:a16="http://schemas.microsoft.com/office/drawing/2014/main" id="{90CFD958-D2EC-4303-A27A-1492FD894D1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9DAF48E-F729-43E8-9907-5C2F8E0BD81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AC0CC74-A9EE-41AD-97A6-42134266217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fld id="{0F252F83-EBEF-42B0-A38B-BDD2BA3ED315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624AD661-C87E-4744-9AEC-A344492AD943}"/>
              </a:ext>
            </a:extLst>
          </p:cNvPr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583" r:id="rId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anose="020B060403050404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8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anose="020B0604030504040204" pitchFamily="34" charset="0"/>
        <a:buChar char="–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anose="05000000000000000000" pitchFamily="2" charset="2"/>
        <a:buChar char="v"/>
        <a:defRPr sz="2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F776282C-741A-4495-B8F2-EE78EF1EBF80}"/>
              </a:ext>
            </a:extLst>
          </p:cNvPr>
          <p:cNvSpPr/>
          <p:nvPr/>
        </p:nvSpPr>
        <p:spPr>
          <a:xfrm>
            <a:off x="500063" y="285750"/>
            <a:ext cx="8215312" cy="5857875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203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3075" name="Рисунок 25" descr="i (5).jpg">
            <a:extLst>
              <a:ext uri="{FF2B5EF4-FFF2-40B4-BE49-F238E27FC236}">
                <a16:creationId xmlns:a16="http://schemas.microsoft.com/office/drawing/2014/main" id="{90B68657-D5DB-474D-B8E2-0B9A08DFC596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5357813"/>
            <a:ext cx="1838325" cy="1357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26">
            <a:extLst>
              <a:ext uri="{FF2B5EF4-FFF2-40B4-BE49-F238E27FC236}">
                <a16:creationId xmlns:a16="http://schemas.microsoft.com/office/drawing/2014/main" id="{D7384A40-1A10-41B4-843D-EA6B232ABF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313" y="6572250"/>
            <a:ext cx="500062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3077" name="Рисунок 27" descr="божья коровка.jpg">
            <a:extLst>
              <a:ext uri="{FF2B5EF4-FFF2-40B4-BE49-F238E27FC236}">
                <a16:creationId xmlns:a16="http://schemas.microsoft.com/office/drawing/2014/main" id="{8A203C80-BB62-4E0C-B1D9-5302A2DD318E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8" y="5051425"/>
            <a:ext cx="714375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8" name="Заголовок 1">
            <a:extLst>
              <a:ext uri="{FF2B5EF4-FFF2-40B4-BE49-F238E27FC236}">
                <a16:creationId xmlns:a16="http://schemas.microsoft.com/office/drawing/2014/main" id="{7DC2C036-34E7-4469-A0BF-088C9F1384B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3079" name="Текст 2">
            <a:extLst>
              <a:ext uri="{FF2B5EF4-FFF2-40B4-BE49-F238E27FC236}">
                <a16:creationId xmlns:a16="http://schemas.microsoft.com/office/drawing/2014/main" id="{2F860095-3510-417C-8999-E812CB1AFDC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9" name="Дата 3">
            <a:extLst>
              <a:ext uri="{FF2B5EF4-FFF2-40B4-BE49-F238E27FC236}">
                <a16:creationId xmlns:a16="http://schemas.microsoft.com/office/drawing/2014/main" id="{EA4CD7D3-6CBB-4709-85A7-6E0A65C5F8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7072313"/>
            <a:ext cx="571500" cy="46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0" name="Нижний колонтитул 4">
            <a:extLst>
              <a:ext uri="{FF2B5EF4-FFF2-40B4-BE49-F238E27FC236}">
                <a16:creationId xmlns:a16="http://schemas.microsoft.com/office/drawing/2014/main" id="{F07A61F1-0047-4DE5-9E3A-77E67F081A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00CD7221-1E34-46A7-BFD8-2B51EC05E0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1747577-D9F9-48AA-8D60-3514ADF8452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73BD99B-BB68-4B22-900B-0353AE6C62C1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4099" name="Рисунок 18" descr="4189028-thumb.png">
            <a:extLst>
              <a:ext uri="{FF2B5EF4-FFF2-40B4-BE49-F238E27FC236}">
                <a16:creationId xmlns:a16="http://schemas.microsoft.com/office/drawing/2014/main" id="{5194DED4-8455-476C-805E-2F96AA50DB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Рисунок 16" descr="4189028-thumb.png">
            <a:extLst>
              <a:ext uri="{FF2B5EF4-FFF2-40B4-BE49-F238E27FC236}">
                <a16:creationId xmlns:a16="http://schemas.microsoft.com/office/drawing/2014/main" id="{8BE49DCF-4301-4834-87A2-55118CA2C1B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Рисунок 21" descr="4189028-thumb.png">
            <a:extLst>
              <a:ext uri="{FF2B5EF4-FFF2-40B4-BE49-F238E27FC236}">
                <a16:creationId xmlns:a16="http://schemas.microsoft.com/office/drawing/2014/main" id="{61468F85-BA14-4957-B975-668177A245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Рисунок 15" descr="4189028-thumb.png">
            <a:extLst>
              <a:ext uri="{FF2B5EF4-FFF2-40B4-BE49-F238E27FC236}">
                <a16:creationId xmlns:a16="http://schemas.microsoft.com/office/drawing/2014/main" id="{75CB7F3A-2321-4204-BBBE-3EAB198FEE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Рисунок 17" descr="4189028-thumb.png">
            <a:extLst>
              <a:ext uri="{FF2B5EF4-FFF2-40B4-BE49-F238E27FC236}">
                <a16:creationId xmlns:a16="http://schemas.microsoft.com/office/drawing/2014/main" id="{9FE18D7D-28B4-4D27-ACD5-CAD0FFAAF9E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Рисунок 22" descr="4189028-thumb.png">
            <a:extLst>
              <a:ext uri="{FF2B5EF4-FFF2-40B4-BE49-F238E27FC236}">
                <a16:creationId xmlns:a16="http://schemas.microsoft.com/office/drawing/2014/main" id="{AA5EDB42-19C0-4030-A2A0-8C3BC5428E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Рисунок 20" descr="4189028-thumb.png">
            <a:extLst>
              <a:ext uri="{FF2B5EF4-FFF2-40B4-BE49-F238E27FC236}">
                <a16:creationId xmlns:a16="http://schemas.microsoft.com/office/drawing/2014/main" id="{713C3E51-21BE-464A-86DC-4BB07B78DB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Рисунок 14" descr="4189028-thumb.png">
            <a:extLst>
              <a:ext uri="{FF2B5EF4-FFF2-40B4-BE49-F238E27FC236}">
                <a16:creationId xmlns:a16="http://schemas.microsoft.com/office/drawing/2014/main" id="{A38EADF8-7700-492D-8528-832D00C0017E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Рисунок 13" descr="4189028-thumb.png">
            <a:extLst>
              <a:ext uri="{FF2B5EF4-FFF2-40B4-BE49-F238E27FC236}">
                <a16:creationId xmlns:a16="http://schemas.microsoft.com/office/drawing/2014/main" id="{DAAF35AB-785B-4018-B309-CEB9500B007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Рисунок 19" descr="4189028-thumb.png">
            <a:extLst>
              <a:ext uri="{FF2B5EF4-FFF2-40B4-BE49-F238E27FC236}">
                <a16:creationId xmlns:a16="http://schemas.microsoft.com/office/drawing/2014/main" id="{1054A9A6-8CA5-4831-94E3-DAE32A25B3F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Рисунок 7" descr="6lzHbX_Fxz.jpg">
            <a:extLst>
              <a:ext uri="{FF2B5EF4-FFF2-40B4-BE49-F238E27FC236}">
                <a16:creationId xmlns:a16="http://schemas.microsoft.com/office/drawing/2014/main" id="{0BA7F08F-1841-46E5-A033-E84284D7378B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Рисунок 8" descr="i (6).jpg">
            <a:extLst>
              <a:ext uri="{FF2B5EF4-FFF2-40B4-BE49-F238E27FC236}">
                <a16:creationId xmlns:a16="http://schemas.microsoft.com/office/drawing/2014/main" id="{D6D1C884-1635-4800-8CAD-C11E6F4BCB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Рисунок 9" descr="i (5).jpg">
            <a:extLst>
              <a:ext uri="{FF2B5EF4-FFF2-40B4-BE49-F238E27FC236}">
                <a16:creationId xmlns:a16="http://schemas.microsoft.com/office/drawing/2014/main" id="{4E3816E1-E12E-4D19-B356-673E0B553AB7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Рисунок 10" descr="божья коровка.jpg">
            <a:extLst>
              <a:ext uri="{FF2B5EF4-FFF2-40B4-BE49-F238E27FC236}">
                <a16:creationId xmlns:a16="http://schemas.microsoft.com/office/drawing/2014/main" id="{85A450F3-E9F3-49CF-B91B-7552DC3D5825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7" name="Прямоугольник 24">
            <a:extLst>
              <a:ext uri="{FF2B5EF4-FFF2-40B4-BE49-F238E27FC236}">
                <a16:creationId xmlns:a16="http://schemas.microsoft.com/office/drawing/2014/main" id="{AA26EAC4-4D42-4D1A-9AE3-18654B67AE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4114" name="Заголовок 1">
            <a:extLst>
              <a:ext uri="{FF2B5EF4-FFF2-40B4-BE49-F238E27FC236}">
                <a16:creationId xmlns:a16="http://schemas.microsoft.com/office/drawing/2014/main" id="{914E4EDB-E3C1-4CAE-9DA5-C25E6BB41B7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4115" name="Текст 2">
            <a:extLst>
              <a:ext uri="{FF2B5EF4-FFF2-40B4-BE49-F238E27FC236}">
                <a16:creationId xmlns:a16="http://schemas.microsoft.com/office/drawing/2014/main" id="{6A0EB204-E565-492B-A3A0-D7A50BD00B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3">
            <a:extLst>
              <a:ext uri="{FF2B5EF4-FFF2-40B4-BE49-F238E27FC236}">
                <a16:creationId xmlns:a16="http://schemas.microsoft.com/office/drawing/2014/main" id="{8EA3C44A-E3D4-4CA5-90F9-DF3FF4C07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286125" y="7000875"/>
            <a:ext cx="571500" cy="460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Нижний колонтитул 4">
            <a:extLst>
              <a:ext uri="{FF2B5EF4-FFF2-40B4-BE49-F238E27FC236}">
                <a16:creationId xmlns:a16="http://schemas.microsoft.com/office/drawing/2014/main" id="{87A2835C-61D2-4B93-B407-F97EBC0BC1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5">
            <a:extLst>
              <a:ext uri="{FF2B5EF4-FFF2-40B4-BE49-F238E27FC236}">
                <a16:creationId xmlns:a16="http://schemas.microsoft.com/office/drawing/2014/main" id="{02A51F6C-DA1A-46C4-BDC3-BA6644C92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4380605-46AB-4ECF-B588-3A798FB2AD4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09" r:id="rId1"/>
    <p:sldLayoutId id="2147484310" r:id="rId2"/>
    <p:sldLayoutId id="2147484311" r:id="rId3"/>
    <p:sldLayoutId id="2147484312" r:id="rId4"/>
    <p:sldLayoutId id="2147484313" r:id="rId5"/>
    <p:sldLayoutId id="2147484314" r:id="rId6"/>
    <p:sldLayoutId id="2147484315" r:id="rId7"/>
    <p:sldLayoutId id="2147484316" r:id="rId8"/>
    <p:sldLayoutId id="2147484317" r:id="rId9"/>
    <p:sldLayoutId id="2147484318" r:id="rId10"/>
    <p:sldLayoutId id="214748431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7169DA9-32F5-4211-B53F-1C283CC53D85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5123" name="Рисунок 18" descr="4189028-thumb.png">
            <a:extLst>
              <a:ext uri="{FF2B5EF4-FFF2-40B4-BE49-F238E27FC236}">
                <a16:creationId xmlns:a16="http://schemas.microsoft.com/office/drawing/2014/main" id="{729D7693-1C18-4C94-8155-E6F748B5FC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16" descr="4189028-thumb.png">
            <a:extLst>
              <a:ext uri="{FF2B5EF4-FFF2-40B4-BE49-F238E27FC236}">
                <a16:creationId xmlns:a16="http://schemas.microsoft.com/office/drawing/2014/main" id="{F4664558-CF4D-4722-B59C-F4A30A11AE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Рисунок 21" descr="4189028-thumb.png">
            <a:extLst>
              <a:ext uri="{FF2B5EF4-FFF2-40B4-BE49-F238E27FC236}">
                <a16:creationId xmlns:a16="http://schemas.microsoft.com/office/drawing/2014/main" id="{23A2CD4F-9C37-4F1D-9A93-C72E4F2E75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Рисунок 15" descr="4189028-thumb.png">
            <a:extLst>
              <a:ext uri="{FF2B5EF4-FFF2-40B4-BE49-F238E27FC236}">
                <a16:creationId xmlns:a16="http://schemas.microsoft.com/office/drawing/2014/main" id="{456FAC4F-26CE-407E-9457-392C4AAFB1C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Рисунок 17" descr="4189028-thumb.png">
            <a:extLst>
              <a:ext uri="{FF2B5EF4-FFF2-40B4-BE49-F238E27FC236}">
                <a16:creationId xmlns:a16="http://schemas.microsoft.com/office/drawing/2014/main" id="{A282EB8A-2D21-4A71-969C-AF98248F49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Рисунок 22" descr="4189028-thumb.png">
            <a:extLst>
              <a:ext uri="{FF2B5EF4-FFF2-40B4-BE49-F238E27FC236}">
                <a16:creationId xmlns:a16="http://schemas.microsoft.com/office/drawing/2014/main" id="{FD1216FC-73A3-4D6C-B60A-25ADB52BED4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Рисунок 20" descr="4189028-thumb.png">
            <a:extLst>
              <a:ext uri="{FF2B5EF4-FFF2-40B4-BE49-F238E27FC236}">
                <a16:creationId xmlns:a16="http://schemas.microsoft.com/office/drawing/2014/main" id="{2FFE38F7-700B-4338-9F9A-82A9745CCA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Рисунок 14" descr="4189028-thumb.png">
            <a:extLst>
              <a:ext uri="{FF2B5EF4-FFF2-40B4-BE49-F238E27FC236}">
                <a16:creationId xmlns:a16="http://schemas.microsoft.com/office/drawing/2014/main" id="{38E03348-D8AA-43F2-A4BB-6CB800729B9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Рисунок 13" descr="4189028-thumb.png">
            <a:extLst>
              <a:ext uri="{FF2B5EF4-FFF2-40B4-BE49-F238E27FC236}">
                <a16:creationId xmlns:a16="http://schemas.microsoft.com/office/drawing/2014/main" id="{83DC95C1-BA42-47D1-B60F-A387277AAAA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Рисунок 19" descr="4189028-thumb.png">
            <a:extLst>
              <a:ext uri="{FF2B5EF4-FFF2-40B4-BE49-F238E27FC236}">
                <a16:creationId xmlns:a16="http://schemas.microsoft.com/office/drawing/2014/main" id="{C3B989D4-F222-4A1F-8E82-058F95080E6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Рисунок 7" descr="6lzHbX_Fxz.jpg">
            <a:extLst>
              <a:ext uri="{FF2B5EF4-FFF2-40B4-BE49-F238E27FC236}">
                <a16:creationId xmlns:a16="http://schemas.microsoft.com/office/drawing/2014/main" id="{2024B91C-9675-483C-B256-087FCE7FC09E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4" name="Рисунок 8" descr="i (6).jpg">
            <a:extLst>
              <a:ext uri="{FF2B5EF4-FFF2-40B4-BE49-F238E27FC236}">
                <a16:creationId xmlns:a16="http://schemas.microsoft.com/office/drawing/2014/main" id="{C3B7B678-50BF-4DB1-9D97-ECF729F94CC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5" name="Рисунок 9" descr="i (5).jpg">
            <a:extLst>
              <a:ext uri="{FF2B5EF4-FFF2-40B4-BE49-F238E27FC236}">
                <a16:creationId xmlns:a16="http://schemas.microsoft.com/office/drawing/2014/main" id="{FBB296BA-7DD2-4370-B220-4140AA1B2B46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Рисунок 10" descr="божья коровка.jpg">
            <a:extLst>
              <a:ext uri="{FF2B5EF4-FFF2-40B4-BE49-F238E27FC236}">
                <a16:creationId xmlns:a16="http://schemas.microsoft.com/office/drawing/2014/main" id="{B141A6BB-6118-4A80-9D68-4688F0ABACB9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1" name="Прямоугольник 24">
            <a:extLst>
              <a:ext uri="{FF2B5EF4-FFF2-40B4-BE49-F238E27FC236}">
                <a16:creationId xmlns:a16="http://schemas.microsoft.com/office/drawing/2014/main" id="{DB10B9A2-2E2D-491F-81BD-A7BE3B72E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5138" name="Заголовок 1">
            <a:extLst>
              <a:ext uri="{FF2B5EF4-FFF2-40B4-BE49-F238E27FC236}">
                <a16:creationId xmlns:a16="http://schemas.microsoft.com/office/drawing/2014/main" id="{FC8FD1AA-7F22-4210-827F-7146470920E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139" name="Текст 2">
            <a:extLst>
              <a:ext uri="{FF2B5EF4-FFF2-40B4-BE49-F238E27FC236}">
                <a16:creationId xmlns:a16="http://schemas.microsoft.com/office/drawing/2014/main" id="{932F1D95-AE10-4CE6-B32F-7C14B61B163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4">
            <a:extLst>
              <a:ext uri="{FF2B5EF4-FFF2-40B4-BE49-F238E27FC236}">
                <a16:creationId xmlns:a16="http://schemas.microsoft.com/office/drawing/2014/main" id="{5395478C-16B3-4726-A99C-EEBFE35547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Нижний колонтитул 5">
            <a:extLst>
              <a:ext uri="{FF2B5EF4-FFF2-40B4-BE49-F238E27FC236}">
                <a16:creationId xmlns:a16="http://schemas.microsoft.com/office/drawing/2014/main" id="{D75AC55E-6CDD-4EF6-B5DC-EF2A58FBD5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6">
            <a:extLst>
              <a:ext uri="{FF2B5EF4-FFF2-40B4-BE49-F238E27FC236}">
                <a16:creationId xmlns:a16="http://schemas.microsoft.com/office/drawing/2014/main" id="{E75C0E24-0930-4AB9-A75A-51F68129B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E14F9C7-358E-470B-9700-E65AEA17C4F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0" r:id="rId1"/>
    <p:sldLayoutId id="2147484321" r:id="rId2"/>
    <p:sldLayoutId id="2147484322" r:id="rId3"/>
    <p:sldLayoutId id="2147484323" r:id="rId4"/>
    <p:sldLayoutId id="2147484324" r:id="rId5"/>
    <p:sldLayoutId id="2147484325" r:id="rId6"/>
    <p:sldLayoutId id="2147484326" r:id="rId7"/>
    <p:sldLayoutId id="2147484327" r:id="rId8"/>
    <p:sldLayoutId id="2147484328" r:id="rId9"/>
    <p:sldLayoutId id="2147484329" r:id="rId10"/>
    <p:sldLayoutId id="214748433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B123B4C-81AD-4C1F-BB9B-ED7C5C46ED67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6147" name="Рисунок 18" descr="4189028-thumb.png">
            <a:extLst>
              <a:ext uri="{FF2B5EF4-FFF2-40B4-BE49-F238E27FC236}">
                <a16:creationId xmlns:a16="http://schemas.microsoft.com/office/drawing/2014/main" id="{63864035-FF1E-41DC-A922-E60974D789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16" descr="4189028-thumb.png">
            <a:extLst>
              <a:ext uri="{FF2B5EF4-FFF2-40B4-BE49-F238E27FC236}">
                <a16:creationId xmlns:a16="http://schemas.microsoft.com/office/drawing/2014/main" id="{2C48BA7D-4053-421F-91D6-F15E5197D1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Рисунок 21" descr="4189028-thumb.png">
            <a:extLst>
              <a:ext uri="{FF2B5EF4-FFF2-40B4-BE49-F238E27FC236}">
                <a16:creationId xmlns:a16="http://schemas.microsoft.com/office/drawing/2014/main" id="{4A831384-B1A8-4A3F-B85A-0FF6FEE9041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Рисунок 15" descr="4189028-thumb.png">
            <a:extLst>
              <a:ext uri="{FF2B5EF4-FFF2-40B4-BE49-F238E27FC236}">
                <a16:creationId xmlns:a16="http://schemas.microsoft.com/office/drawing/2014/main" id="{8CB472DE-EA44-4F22-AEEB-4C828D46023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Рисунок 17" descr="4189028-thumb.png">
            <a:extLst>
              <a:ext uri="{FF2B5EF4-FFF2-40B4-BE49-F238E27FC236}">
                <a16:creationId xmlns:a16="http://schemas.microsoft.com/office/drawing/2014/main" id="{2343432D-F9C6-4985-9C06-A845D8D6359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Рисунок 22" descr="4189028-thumb.png">
            <a:extLst>
              <a:ext uri="{FF2B5EF4-FFF2-40B4-BE49-F238E27FC236}">
                <a16:creationId xmlns:a16="http://schemas.microsoft.com/office/drawing/2014/main" id="{06B43832-9E72-4DC7-AD50-D0FCD1CBC0E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3" name="Рисунок 20" descr="4189028-thumb.png">
            <a:extLst>
              <a:ext uri="{FF2B5EF4-FFF2-40B4-BE49-F238E27FC236}">
                <a16:creationId xmlns:a16="http://schemas.microsoft.com/office/drawing/2014/main" id="{0E322766-96A7-4396-9E92-7EA8A309295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Рисунок 14" descr="4189028-thumb.png">
            <a:extLst>
              <a:ext uri="{FF2B5EF4-FFF2-40B4-BE49-F238E27FC236}">
                <a16:creationId xmlns:a16="http://schemas.microsoft.com/office/drawing/2014/main" id="{39953DA2-3951-455F-92C7-1F0ACD19939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5" name="Рисунок 13" descr="4189028-thumb.png">
            <a:extLst>
              <a:ext uri="{FF2B5EF4-FFF2-40B4-BE49-F238E27FC236}">
                <a16:creationId xmlns:a16="http://schemas.microsoft.com/office/drawing/2014/main" id="{9A495B6D-1238-41B0-B55E-1E44910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6" name="Рисунок 19" descr="4189028-thumb.png">
            <a:extLst>
              <a:ext uri="{FF2B5EF4-FFF2-40B4-BE49-F238E27FC236}">
                <a16:creationId xmlns:a16="http://schemas.microsoft.com/office/drawing/2014/main" id="{EF08B2DF-3389-4E70-8B73-33F6AA40585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7" name="Рисунок 7" descr="6lzHbX_Fxz.jpg">
            <a:extLst>
              <a:ext uri="{FF2B5EF4-FFF2-40B4-BE49-F238E27FC236}">
                <a16:creationId xmlns:a16="http://schemas.microsoft.com/office/drawing/2014/main" id="{91D31F94-8CF3-40C8-BFEF-6619EA8A6565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8" name="Рисунок 8" descr="i (6).jpg">
            <a:extLst>
              <a:ext uri="{FF2B5EF4-FFF2-40B4-BE49-F238E27FC236}">
                <a16:creationId xmlns:a16="http://schemas.microsoft.com/office/drawing/2014/main" id="{63B9C143-338B-40C3-A1D7-08E05927970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9" name="Рисунок 9" descr="i (5).jpg">
            <a:extLst>
              <a:ext uri="{FF2B5EF4-FFF2-40B4-BE49-F238E27FC236}">
                <a16:creationId xmlns:a16="http://schemas.microsoft.com/office/drawing/2014/main" id="{01DA9760-500F-4C07-8485-7A7CEB506A8A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0" name="Рисунок 10" descr="божья коровка.jpg">
            <a:extLst>
              <a:ext uri="{FF2B5EF4-FFF2-40B4-BE49-F238E27FC236}">
                <a16:creationId xmlns:a16="http://schemas.microsoft.com/office/drawing/2014/main" id="{6B90D90E-1BD0-4B0E-855A-DA2C7EF038E9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5" name="Прямоугольник 24">
            <a:extLst>
              <a:ext uri="{FF2B5EF4-FFF2-40B4-BE49-F238E27FC236}">
                <a16:creationId xmlns:a16="http://schemas.microsoft.com/office/drawing/2014/main" id="{22DE7984-EE16-42A5-9C72-3DF476C3F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162" name="Заголовок 1">
            <a:extLst>
              <a:ext uri="{FF2B5EF4-FFF2-40B4-BE49-F238E27FC236}">
                <a16:creationId xmlns:a16="http://schemas.microsoft.com/office/drawing/2014/main" id="{19D73D36-2163-42EA-8D2F-36F68C786C9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6163" name="Текст 2">
            <a:extLst>
              <a:ext uri="{FF2B5EF4-FFF2-40B4-BE49-F238E27FC236}">
                <a16:creationId xmlns:a16="http://schemas.microsoft.com/office/drawing/2014/main" id="{EACD314F-AF2A-499A-A6B0-AAC2E763B6A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6">
            <a:extLst>
              <a:ext uri="{FF2B5EF4-FFF2-40B4-BE49-F238E27FC236}">
                <a16:creationId xmlns:a16="http://schemas.microsoft.com/office/drawing/2014/main" id="{1FE39660-22B4-447C-9B6B-57A247CE53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Нижний колонтитул 7">
            <a:extLst>
              <a:ext uri="{FF2B5EF4-FFF2-40B4-BE49-F238E27FC236}">
                <a16:creationId xmlns:a16="http://schemas.microsoft.com/office/drawing/2014/main" id="{01ADC783-D673-454B-9DA6-B417D6E988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8">
            <a:extLst>
              <a:ext uri="{FF2B5EF4-FFF2-40B4-BE49-F238E27FC236}">
                <a16:creationId xmlns:a16="http://schemas.microsoft.com/office/drawing/2014/main" id="{DA8952E5-88F6-41DE-955D-703011BF0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21C962A0-FEDA-43F8-BC96-17A5B9C966F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68D5D1B-0494-4AA6-8D99-74B6F375C8DF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7171" name="Рисунок 18" descr="4189028-thumb.png">
            <a:extLst>
              <a:ext uri="{FF2B5EF4-FFF2-40B4-BE49-F238E27FC236}">
                <a16:creationId xmlns:a16="http://schemas.microsoft.com/office/drawing/2014/main" id="{17095FC1-E9C2-4BD3-AA0B-0D8FA963DAE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Рисунок 16" descr="4189028-thumb.png">
            <a:extLst>
              <a:ext uri="{FF2B5EF4-FFF2-40B4-BE49-F238E27FC236}">
                <a16:creationId xmlns:a16="http://schemas.microsoft.com/office/drawing/2014/main" id="{A8E512A0-681F-44EE-918D-2F606C79A65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Рисунок 21" descr="4189028-thumb.png">
            <a:extLst>
              <a:ext uri="{FF2B5EF4-FFF2-40B4-BE49-F238E27FC236}">
                <a16:creationId xmlns:a16="http://schemas.microsoft.com/office/drawing/2014/main" id="{2099F0F8-1422-459B-9739-C345364C3DF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Рисунок 15" descr="4189028-thumb.png">
            <a:extLst>
              <a:ext uri="{FF2B5EF4-FFF2-40B4-BE49-F238E27FC236}">
                <a16:creationId xmlns:a16="http://schemas.microsoft.com/office/drawing/2014/main" id="{07200F89-658C-4AD7-8C4D-11ADDB9DB8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Рисунок 17" descr="4189028-thumb.png">
            <a:extLst>
              <a:ext uri="{FF2B5EF4-FFF2-40B4-BE49-F238E27FC236}">
                <a16:creationId xmlns:a16="http://schemas.microsoft.com/office/drawing/2014/main" id="{C3D41558-C618-4529-896B-0EEDA8F7948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6" name="Рисунок 22" descr="4189028-thumb.png">
            <a:extLst>
              <a:ext uri="{FF2B5EF4-FFF2-40B4-BE49-F238E27FC236}">
                <a16:creationId xmlns:a16="http://schemas.microsoft.com/office/drawing/2014/main" id="{49B6CB3D-A66D-4510-8987-0FC8E7D41F7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7" name="Рисунок 20" descr="4189028-thumb.png">
            <a:extLst>
              <a:ext uri="{FF2B5EF4-FFF2-40B4-BE49-F238E27FC236}">
                <a16:creationId xmlns:a16="http://schemas.microsoft.com/office/drawing/2014/main" id="{A7A69788-6882-4AC0-90F7-A63317993FD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8" name="Рисунок 14" descr="4189028-thumb.png">
            <a:extLst>
              <a:ext uri="{FF2B5EF4-FFF2-40B4-BE49-F238E27FC236}">
                <a16:creationId xmlns:a16="http://schemas.microsoft.com/office/drawing/2014/main" id="{33644815-3484-4F42-B84E-F47AA1FF2D9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9" name="Рисунок 13" descr="4189028-thumb.png">
            <a:extLst>
              <a:ext uri="{FF2B5EF4-FFF2-40B4-BE49-F238E27FC236}">
                <a16:creationId xmlns:a16="http://schemas.microsoft.com/office/drawing/2014/main" id="{114D5477-E234-4A29-8B27-80732FA93E0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0" name="Рисунок 19" descr="4189028-thumb.png">
            <a:extLst>
              <a:ext uri="{FF2B5EF4-FFF2-40B4-BE49-F238E27FC236}">
                <a16:creationId xmlns:a16="http://schemas.microsoft.com/office/drawing/2014/main" id="{F858E790-9E3A-4902-A0A9-0832C0FEF59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1" name="Рисунок 7" descr="6lzHbX_Fxz.jpg">
            <a:extLst>
              <a:ext uri="{FF2B5EF4-FFF2-40B4-BE49-F238E27FC236}">
                <a16:creationId xmlns:a16="http://schemas.microsoft.com/office/drawing/2014/main" id="{E6073F57-3677-4973-8D98-12927A265864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2" name="Рисунок 8" descr="i (6).jpg">
            <a:extLst>
              <a:ext uri="{FF2B5EF4-FFF2-40B4-BE49-F238E27FC236}">
                <a16:creationId xmlns:a16="http://schemas.microsoft.com/office/drawing/2014/main" id="{98B97656-E4BA-4F8F-9A92-21A3AD2ED94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3" name="Рисунок 9" descr="i (5).jpg">
            <a:extLst>
              <a:ext uri="{FF2B5EF4-FFF2-40B4-BE49-F238E27FC236}">
                <a16:creationId xmlns:a16="http://schemas.microsoft.com/office/drawing/2014/main" id="{472A9BF4-05B5-446D-B4C2-31FB974FD976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84" name="Рисунок 10" descr="божья коровка.jpg">
            <a:extLst>
              <a:ext uri="{FF2B5EF4-FFF2-40B4-BE49-F238E27FC236}">
                <a16:creationId xmlns:a16="http://schemas.microsoft.com/office/drawing/2014/main" id="{5A1728C5-2C12-40D5-B956-B0E88F467B44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Прямоугольник 24">
            <a:extLst>
              <a:ext uri="{FF2B5EF4-FFF2-40B4-BE49-F238E27FC236}">
                <a16:creationId xmlns:a16="http://schemas.microsoft.com/office/drawing/2014/main" id="{9774987F-0AFF-449E-AD32-7CBACE7125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7186" name="Заголовок 1">
            <a:extLst>
              <a:ext uri="{FF2B5EF4-FFF2-40B4-BE49-F238E27FC236}">
                <a16:creationId xmlns:a16="http://schemas.microsoft.com/office/drawing/2014/main" id="{AF29B9D2-ABF2-427B-A0D8-099775CDF03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7187" name="Текст 2">
            <a:extLst>
              <a:ext uri="{FF2B5EF4-FFF2-40B4-BE49-F238E27FC236}">
                <a16:creationId xmlns:a16="http://schemas.microsoft.com/office/drawing/2014/main" id="{5C0AAD71-0C46-4F3B-9ED5-7DC0AB61B57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2">
            <a:extLst>
              <a:ext uri="{FF2B5EF4-FFF2-40B4-BE49-F238E27FC236}">
                <a16:creationId xmlns:a16="http://schemas.microsoft.com/office/drawing/2014/main" id="{55A0D54C-5423-4A27-BD41-5E5E362CD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Нижний колонтитул 3">
            <a:extLst>
              <a:ext uri="{FF2B5EF4-FFF2-40B4-BE49-F238E27FC236}">
                <a16:creationId xmlns:a16="http://schemas.microsoft.com/office/drawing/2014/main" id="{34FEE1EA-82F5-4F22-832C-E63EEBCBCF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4">
            <a:extLst>
              <a:ext uri="{FF2B5EF4-FFF2-40B4-BE49-F238E27FC236}">
                <a16:creationId xmlns:a16="http://schemas.microsoft.com/office/drawing/2014/main" id="{28ECC7BE-F999-4875-80B6-7BDF38AAB0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B7B7001F-E96D-44A5-9113-4B8761198BC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2" r:id="rId1"/>
    <p:sldLayoutId id="2147484343" r:id="rId2"/>
    <p:sldLayoutId id="2147484344" r:id="rId3"/>
    <p:sldLayoutId id="2147484345" r:id="rId4"/>
    <p:sldLayoutId id="2147484346" r:id="rId5"/>
    <p:sldLayoutId id="2147484347" r:id="rId6"/>
    <p:sldLayoutId id="2147484348" r:id="rId7"/>
    <p:sldLayoutId id="2147484349" r:id="rId8"/>
    <p:sldLayoutId id="2147484350" r:id="rId9"/>
    <p:sldLayoutId id="2147484351" r:id="rId10"/>
    <p:sldLayoutId id="214748435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DDA0C5C-D970-4FAD-AB91-3B29023B6A08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8195" name="Рисунок 18" descr="4189028-thumb.png">
            <a:extLst>
              <a:ext uri="{FF2B5EF4-FFF2-40B4-BE49-F238E27FC236}">
                <a16:creationId xmlns:a16="http://schemas.microsoft.com/office/drawing/2014/main" id="{4E31E02B-21F3-4C91-AC2B-0A9D40EF21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16" descr="4189028-thumb.png">
            <a:extLst>
              <a:ext uri="{FF2B5EF4-FFF2-40B4-BE49-F238E27FC236}">
                <a16:creationId xmlns:a16="http://schemas.microsoft.com/office/drawing/2014/main" id="{B38720FE-3441-470C-B39A-18321065AC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Рисунок 21" descr="4189028-thumb.png">
            <a:extLst>
              <a:ext uri="{FF2B5EF4-FFF2-40B4-BE49-F238E27FC236}">
                <a16:creationId xmlns:a16="http://schemas.microsoft.com/office/drawing/2014/main" id="{9A9FD9CC-A8E8-4DA3-883A-608B32248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Рисунок 15" descr="4189028-thumb.png">
            <a:extLst>
              <a:ext uri="{FF2B5EF4-FFF2-40B4-BE49-F238E27FC236}">
                <a16:creationId xmlns:a16="http://schemas.microsoft.com/office/drawing/2014/main" id="{E61483AD-AC2F-49BF-9108-8011F416189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Рисунок 17" descr="4189028-thumb.png">
            <a:extLst>
              <a:ext uri="{FF2B5EF4-FFF2-40B4-BE49-F238E27FC236}">
                <a16:creationId xmlns:a16="http://schemas.microsoft.com/office/drawing/2014/main" id="{F2A5D7C8-22C0-44E8-8135-4D584F07A4D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Рисунок 22" descr="4189028-thumb.png">
            <a:extLst>
              <a:ext uri="{FF2B5EF4-FFF2-40B4-BE49-F238E27FC236}">
                <a16:creationId xmlns:a16="http://schemas.microsoft.com/office/drawing/2014/main" id="{EAE372AF-9318-4C74-9938-3D9432CDB2C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1" name="Рисунок 20" descr="4189028-thumb.png">
            <a:extLst>
              <a:ext uri="{FF2B5EF4-FFF2-40B4-BE49-F238E27FC236}">
                <a16:creationId xmlns:a16="http://schemas.microsoft.com/office/drawing/2014/main" id="{CCC92A8F-789C-430C-8855-8CCE277B3C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Рисунок 14" descr="4189028-thumb.png">
            <a:extLst>
              <a:ext uri="{FF2B5EF4-FFF2-40B4-BE49-F238E27FC236}">
                <a16:creationId xmlns:a16="http://schemas.microsoft.com/office/drawing/2014/main" id="{7BE09C63-152E-4AD3-BBBB-8B65E2DC7D3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Рисунок 13" descr="4189028-thumb.png">
            <a:extLst>
              <a:ext uri="{FF2B5EF4-FFF2-40B4-BE49-F238E27FC236}">
                <a16:creationId xmlns:a16="http://schemas.microsoft.com/office/drawing/2014/main" id="{B1900BBE-3941-4F0C-B2EE-43587B46B46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Рисунок 19" descr="4189028-thumb.png">
            <a:extLst>
              <a:ext uri="{FF2B5EF4-FFF2-40B4-BE49-F238E27FC236}">
                <a16:creationId xmlns:a16="http://schemas.microsoft.com/office/drawing/2014/main" id="{3305970E-E9FB-4673-AC73-644ED5D902F6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Рисунок 7" descr="6lzHbX_Fxz.jpg">
            <a:extLst>
              <a:ext uri="{FF2B5EF4-FFF2-40B4-BE49-F238E27FC236}">
                <a16:creationId xmlns:a16="http://schemas.microsoft.com/office/drawing/2014/main" id="{753F1B8D-7AD6-47AF-BF12-9029375AA7A1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6" name="Рисунок 8" descr="i (6).jpg">
            <a:extLst>
              <a:ext uri="{FF2B5EF4-FFF2-40B4-BE49-F238E27FC236}">
                <a16:creationId xmlns:a16="http://schemas.microsoft.com/office/drawing/2014/main" id="{A887CD23-EE56-49AF-974E-16FAFB8C6D14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7" name="Рисунок 9" descr="i (5).jpg">
            <a:extLst>
              <a:ext uri="{FF2B5EF4-FFF2-40B4-BE49-F238E27FC236}">
                <a16:creationId xmlns:a16="http://schemas.microsoft.com/office/drawing/2014/main" id="{13C23B7C-316F-42D7-93E9-5A1B902FB855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8" name="Рисунок 10" descr="божья коровка.jpg">
            <a:extLst>
              <a:ext uri="{FF2B5EF4-FFF2-40B4-BE49-F238E27FC236}">
                <a16:creationId xmlns:a16="http://schemas.microsoft.com/office/drawing/2014/main" id="{795EA940-8CF8-4CC6-B2A7-49E40C38E348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3" name="Прямоугольник 24">
            <a:extLst>
              <a:ext uri="{FF2B5EF4-FFF2-40B4-BE49-F238E27FC236}">
                <a16:creationId xmlns:a16="http://schemas.microsoft.com/office/drawing/2014/main" id="{770E7583-AAC0-42F2-9F96-9109587C39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8210" name="Заголовок 1">
            <a:extLst>
              <a:ext uri="{FF2B5EF4-FFF2-40B4-BE49-F238E27FC236}">
                <a16:creationId xmlns:a16="http://schemas.microsoft.com/office/drawing/2014/main" id="{364827BA-5413-40D4-BEE1-2E1F0B4F4E4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8211" name="Текст 2">
            <a:extLst>
              <a:ext uri="{FF2B5EF4-FFF2-40B4-BE49-F238E27FC236}">
                <a16:creationId xmlns:a16="http://schemas.microsoft.com/office/drawing/2014/main" id="{A76E1128-E2D2-4EEC-BA16-6DB4C67A05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1">
            <a:extLst>
              <a:ext uri="{FF2B5EF4-FFF2-40B4-BE49-F238E27FC236}">
                <a16:creationId xmlns:a16="http://schemas.microsoft.com/office/drawing/2014/main" id="{A99BE335-15E0-4B67-9094-927CBE54D5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Нижний колонтитул 2">
            <a:extLst>
              <a:ext uri="{FF2B5EF4-FFF2-40B4-BE49-F238E27FC236}">
                <a16:creationId xmlns:a16="http://schemas.microsoft.com/office/drawing/2014/main" id="{59CC0550-0892-49EE-B530-6CB35B1DA9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3">
            <a:extLst>
              <a:ext uri="{FF2B5EF4-FFF2-40B4-BE49-F238E27FC236}">
                <a16:creationId xmlns:a16="http://schemas.microsoft.com/office/drawing/2014/main" id="{372C8D08-6D45-46CC-BD8E-48B15E11F1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494DFFCD-E1F9-4DFB-A749-2ADAFE3091F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6B9B8">
            <a:alpha val="78038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CE67689D-03C5-4381-B33B-6BB6831B8F8E}"/>
              </a:ext>
            </a:extLst>
          </p:cNvPr>
          <p:cNvSpPr/>
          <p:nvPr/>
        </p:nvSpPr>
        <p:spPr>
          <a:xfrm>
            <a:off x="428625" y="357188"/>
            <a:ext cx="8286750" cy="5715000"/>
          </a:xfrm>
          <a:prstGeom prst="rect">
            <a:avLst/>
          </a:prstGeom>
          <a:blipFill>
            <a:blip r:embed="rId13" cstate="email"/>
            <a:stretch>
              <a:fillRect/>
            </a:stretch>
          </a:blip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pic>
        <p:nvPicPr>
          <p:cNvPr id="9219" name="Рисунок 18" descr="4189028-thumb.png">
            <a:extLst>
              <a:ext uri="{FF2B5EF4-FFF2-40B4-BE49-F238E27FC236}">
                <a16:creationId xmlns:a16="http://schemas.microsoft.com/office/drawing/2014/main" id="{CCB7C818-0078-48D9-A0D6-21BB33879D5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025">
            <a:off x="8358188" y="3143250"/>
            <a:ext cx="485775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16" descr="4189028-thumb.png">
            <a:extLst>
              <a:ext uri="{FF2B5EF4-FFF2-40B4-BE49-F238E27FC236}">
                <a16:creationId xmlns:a16="http://schemas.microsoft.com/office/drawing/2014/main" id="{F5F2D38B-1762-480C-8ABA-7A2135B6EA6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9061">
            <a:off x="8342313" y="1549400"/>
            <a:ext cx="482600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21" descr="4189028-thumb.png">
            <a:extLst>
              <a:ext uri="{FF2B5EF4-FFF2-40B4-BE49-F238E27FC236}">
                <a16:creationId xmlns:a16="http://schemas.microsoft.com/office/drawing/2014/main" id="{E0ECE0A4-6708-405C-B39A-8418899A6B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3261">
            <a:off x="7986713" y="207963"/>
            <a:ext cx="642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15" descr="4189028-thumb.png">
            <a:extLst>
              <a:ext uri="{FF2B5EF4-FFF2-40B4-BE49-F238E27FC236}">
                <a16:creationId xmlns:a16="http://schemas.microsoft.com/office/drawing/2014/main" id="{B46BD416-1F62-4A2A-B63B-541DAE0FC24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7275">
            <a:off x="6757988" y="187325"/>
            <a:ext cx="463550" cy="928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Рисунок 17" descr="4189028-thumb.png">
            <a:extLst>
              <a:ext uri="{FF2B5EF4-FFF2-40B4-BE49-F238E27FC236}">
                <a16:creationId xmlns:a16="http://schemas.microsoft.com/office/drawing/2014/main" id="{EDBF0D62-C5D4-409D-BAED-2B168C722CC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62205">
            <a:off x="4538663" y="57150"/>
            <a:ext cx="642937" cy="107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Рисунок 22" descr="4189028-thumb.png">
            <a:extLst>
              <a:ext uri="{FF2B5EF4-FFF2-40B4-BE49-F238E27FC236}">
                <a16:creationId xmlns:a16="http://schemas.microsoft.com/office/drawing/2014/main" id="{44D0C063-688E-44A3-96DC-5705AB925E4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4482">
            <a:off x="2967038" y="241300"/>
            <a:ext cx="550862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Рисунок 20" descr="4189028-thumb.png">
            <a:extLst>
              <a:ext uri="{FF2B5EF4-FFF2-40B4-BE49-F238E27FC236}">
                <a16:creationId xmlns:a16="http://schemas.microsoft.com/office/drawing/2014/main" id="{754F669F-90B3-447B-8071-5E7747DCE36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190500"/>
            <a:ext cx="571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Рисунок 14" descr="4189028-thumb.png">
            <a:extLst>
              <a:ext uri="{FF2B5EF4-FFF2-40B4-BE49-F238E27FC236}">
                <a16:creationId xmlns:a16="http://schemas.microsoft.com/office/drawing/2014/main" id="{CEBB4343-5329-43B9-9505-ED0B13DE472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87150">
            <a:off x="500063" y="357188"/>
            <a:ext cx="4286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Рисунок 13" descr="4189028-thumb.png">
            <a:extLst>
              <a:ext uri="{FF2B5EF4-FFF2-40B4-BE49-F238E27FC236}">
                <a16:creationId xmlns:a16="http://schemas.microsoft.com/office/drawing/2014/main" id="{855CEC5C-8D0F-483D-A74E-0E3823532A8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371">
            <a:off x="241300" y="1765300"/>
            <a:ext cx="544513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Рисунок 19" descr="4189028-thumb.png">
            <a:extLst>
              <a:ext uri="{FF2B5EF4-FFF2-40B4-BE49-F238E27FC236}">
                <a16:creationId xmlns:a16="http://schemas.microsoft.com/office/drawing/2014/main" id="{68F2335A-3191-446B-BB86-CF686D21201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33357">
            <a:off x="176213" y="3376613"/>
            <a:ext cx="444500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Рисунок 7" descr="6lzHbX_Fxz.jpg">
            <a:extLst>
              <a:ext uri="{FF2B5EF4-FFF2-40B4-BE49-F238E27FC236}">
                <a16:creationId xmlns:a16="http://schemas.microsoft.com/office/drawing/2014/main" id="{42DA6433-B578-4A4E-B0C4-01A6E80EB737}"/>
              </a:ext>
            </a:extLst>
          </p:cNvPr>
          <p:cNvPicPr>
            <a:picLocks noChangeAspect="1"/>
          </p:cNvPicPr>
          <p:nvPr/>
        </p:nvPicPr>
        <p:blipFill>
          <a:blip r:embed="rId2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4286250"/>
            <a:ext cx="2286000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Рисунок 8" descr="i (6).jpg">
            <a:extLst>
              <a:ext uri="{FF2B5EF4-FFF2-40B4-BE49-F238E27FC236}">
                <a16:creationId xmlns:a16="http://schemas.microsoft.com/office/drawing/2014/main" id="{254F68B3-DCA4-4F05-9E7B-5ED60D318B6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5214938"/>
            <a:ext cx="785813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Рисунок 9" descr="i (5).jpg">
            <a:extLst>
              <a:ext uri="{FF2B5EF4-FFF2-40B4-BE49-F238E27FC236}">
                <a16:creationId xmlns:a16="http://schemas.microsoft.com/office/drawing/2014/main" id="{A5668DBD-B952-4C5B-8483-ECCF5767E596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25" y="5000625"/>
            <a:ext cx="2214563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2" name="Рисунок 10" descr="божья коровка.jpg">
            <a:extLst>
              <a:ext uri="{FF2B5EF4-FFF2-40B4-BE49-F238E27FC236}">
                <a16:creationId xmlns:a16="http://schemas.microsoft.com/office/drawing/2014/main" id="{B2FEE563-F03E-4F2E-B0BF-3160FD3B6D70}"/>
              </a:ext>
            </a:extLst>
          </p:cNvPr>
          <p:cNvPicPr>
            <a:picLocks noChangeAspect="1"/>
          </p:cNvPicPr>
          <p:nvPr/>
        </p:nvPicPr>
        <p:blipFill>
          <a:blip r:embed="rId2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4700588"/>
            <a:ext cx="714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7" name="Прямоугольник 24">
            <a:extLst>
              <a:ext uri="{FF2B5EF4-FFF2-40B4-BE49-F238E27FC236}">
                <a16:creationId xmlns:a16="http://schemas.microsoft.com/office/drawing/2014/main" id="{A71A23E9-11D6-4A77-8F0E-ACDC446106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581775"/>
            <a:ext cx="5000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1200">
                <a:solidFill>
                  <a:srgbClr val="953735"/>
                </a:solidFill>
                <a:latin typeface="Monotype Corsiva" panose="03010101010201010101" pitchFamily="66" charset="0"/>
              </a:rPr>
              <a:t>nkard</a:t>
            </a:r>
            <a:endParaRPr lang="ru-RU" altLang="ru-RU" sz="1200">
              <a:solidFill>
                <a:srgbClr val="953735"/>
              </a:solidFill>
              <a:latin typeface="Monotype Corsiva" panose="03010101010201010101" pitchFamily="66" charset="0"/>
            </a:endParaRPr>
          </a:p>
        </p:txBody>
      </p:sp>
      <p:sp>
        <p:nvSpPr>
          <p:cNvPr id="9234" name="Заголовок 1">
            <a:extLst>
              <a:ext uri="{FF2B5EF4-FFF2-40B4-BE49-F238E27FC236}">
                <a16:creationId xmlns:a16="http://schemas.microsoft.com/office/drawing/2014/main" id="{D03EE4EA-B7B6-4681-B0EE-10D41C6758B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9235" name="Текст 2">
            <a:extLst>
              <a:ext uri="{FF2B5EF4-FFF2-40B4-BE49-F238E27FC236}">
                <a16:creationId xmlns:a16="http://schemas.microsoft.com/office/drawing/2014/main" id="{1255C054-392B-49A5-8DB7-C53EFCF906E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24" name="Дата 4">
            <a:extLst>
              <a:ext uri="{FF2B5EF4-FFF2-40B4-BE49-F238E27FC236}">
                <a16:creationId xmlns:a16="http://schemas.microsoft.com/office/drawing/2014/main" id="{228F4194-1034-411E-BF8D-7F2AF0FD31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928938" y="6286500"/>
            <a:ext cx="1019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Monotype Corsiva" pitchFamily="66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6" name="Нижний колонтитул 5">
            <a:extLst>
              <a:ext uri="{FF2B5EF4-FFF2-40B4-BE49-F238E27FC236}">
                <a16:creationId xmlns:a16="http://schemas.microsoft.com/office/drawing/2014/main" id="{61568326-1376-4A53-8D1E-DF043188A2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86250" y="6356350"/>
            <a:ext cx="17335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6">
            <a:extLst>
              <a:ext uri="{FF2B5EF4-FFF2-40B4-BE49-F238E27FC236}">
                <a16:creationId xmlns:a16="http://schemas.microsoft.com/office/drawing/2014/main" id="{13F19088-333D-49B0-A82C-51694D57E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97DF5D86-E0D7-4ACC-8518-044DEB10763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0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0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0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0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0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0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0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0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0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4">
            <a:extLst>
              <a:ext uri="{FF2B5EF4-FFF2-40B4-BE49-F238E27FC236}">
                <a16:creationId xmlns:a16="http://schemas.microsoft.com/office/drawing/2014/main" id="{52CF32B1-024F-47E3-B1B7-1D30D6803F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1989138"/>
            <a:ext cx="8675687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ru-RU" altLang="ru-RU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Стендовый урок </a:t>
            </a:r>
          </a:p>
          <a:p>
            <a:pPr algn="ctr">
              <a:lnSpc>
                <a:spcPct val="115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</a:pPr>
            <a:r>
              <a:rPr lang="ru-RU" altLang="ru-RU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математики в 5 классе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4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по теме: «Распределительный закон умножения»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ru-RU" altLang="ru-RU" sz="40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0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математики Татчин Ульяна Вирославовна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1">
            <a:extLst>
              <a:ext uri="{FF2B5EF4-FFF2-40B4-BE49-F238E27FC236}">
                <a16:creationId xmlns:a16="http://schemas.microsoft.com/office/drawing/2014/main" id="{A1B37F56-3212-413B-9C79-00BD944E5E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88913"/>
            <a:ext cx="6192838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1">
            <a:extLst>
              <a:ext uri="{FF2B5EF4-FFF2-40B4-BE49-F238E27FC236}">
                <a16:creationId xmlns:a16="http://schemas.microsoft.com/office/drawing/2014/main" id="{F068B674-9871-409E-84E9-35CDB6DF80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312738"/>
            <a:ext cx="583247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Рисунок 1">
            <a:extLst>
              <a:ext uri="{FF2B5EF4-FFF2-40B4-BE49-F238E27FC236}">
                <a16:creationId xmlns:a16="http://schemas.microsoft.com/office/drawing/2014/main" id="{543C0F0A-1182-454B-9E85-A67C5E69D6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8913"/>
            <a:ext cx="5616575" cy="633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Рисунок 1">
            <a:extLst>
              <a:ext uri="{FF2B5EF4-FFF2-40B4-BE49-F238E27FC236}">
                <a16:creationId xmlns:a16="http://schemas.microsoft.com/office/drawing/2014/main" id="{7B96B877-0ACE-485A-A194-449508849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333375"/>
            <a:ext cx="6192837" cy="597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Рисунок 1">
            <a:extLst>
              <a:ext uri="{FF2B5EF4-FFF2-40B4-BE49-F238E27FC236}">
                <a16:creationId xmlns:a16="http://schemas.microsoft.com/office/drawing/2014/main" id="{950D668D-C122-4E40-8496-E66A92BEB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88913"/>
            <a:ext cx="56165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Прямоугольник 1">
            <a:extLst>
              <a:ext uri="{FF2B5EF4-FFF2-40B4-BE49-F238E27FC236}">
                <a16:creationId xmlns:a16="http://schemas.microsoft.com/office/drawing/2014/main" id="{7B9D9A42-F00C-4BF1-8343-E5F0E0E87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0113" y="333375"/>
            <a:ext cx="4572000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Физкультминутка</a:t>
            </a:r>
          </a:p>
        </p:txBody>
      </p:sp>
      <p:pic>
        <p:nvPicPr>
          <p:cNvPr id="48131" name="Рисунок 2">
            <a:extLst>
              <a:ext uri="{FF2B5EF4-FFF2-40B4-BE49-F238E27FC236}">
                <a16:creationId xmlns:a16="http://schemas.microsoft.com/office/drawing/2014/main" id="{95D49506-01FD-4869-8760-F73FED0DCD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981075"/>
            <a:ext cx="4176712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Рисунок 3">
            <a:extLst>
              <a:ext uri="{FF2B5EF4-FFF2-40B4-BE49-F238E27FC236}">
                <a16:creationId xmlns:a16="http://schemas.microsoft.com/office/drawing/2014/main" id="{5EA7EA41-956B-4D4C-A355-828D4BC4F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001713"/>
            <a:ext cx="41052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Прямоугольник 1">
            <a:extLst>
              <a:ext uri="{FF2B5EF4-FFF2-40B4-BE49-F238E27FC236}">
                <a16:creationId xmlns:a16="http://schemas.microsoft.com/office/drawing/2014/main" id="{8DCC47C0-FC77-43FB-A0F3-C513ABE46C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115888"/>
            <a:ext cx="76327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 этап: 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первичное закрепление с комментированием во внешней речи -  7 мин.</a:t>
            </a:r>
          </a:p>
        </p:txBody>
      </p:sp>
      <p:pic>
        <p:nvPicPr>
          <p:cNvPr id="49155" name="Рисунок 2">
            <a:extLst>
              <a:ext uri="{FF2B5EF4-FFF2-40B4-BE49-F238E27FC236}">
                <a16:creationId xmlns:a16="http://schemas.microsoft.com/office/drawing/2014/main" id="{39B7E1E7-1541-40D9-AF25-897372CC3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0" y="1069975"/>
            <a:ext cx="4860925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Рисунок 2">
            <a:extLst>
              <a:ext uri="{FF2B5EF4-FFF2-40B4-BE49-F238E27FC236}">
                <a16:creationId xmlns:a16="http://schemas.microsoft.com/office/drawing/2014/main" id="{CE8E1223-3491-44AC-945E-54FEFACD17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60350"/>
            <a:ext cx="5473700" cy="648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Рисунок 2">
            <a:extLst>
              <a:ext uri="{FF2B5EF4-FFF2-40B4-BE49-F238E27FC236}">
                <a16:creationId xmlns:a16="http://schemas.microsoft.com/office/drawing/2014/main" id="{F4F63E10-F010-49FA-B667-C151D1309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88913"/>
            <a:ext cx="5040312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Прямоугольник 1">
            <a:extLst>
              <a:ext uri="{FF2B5EF4-FFF2-40B4-BE49-F238E27FC236}">
                <a16:creationId xmlns:a16="http://schemas.microsoft.com/office/drawing/2014/main" id="{E405A8E7-3B28-46F0-BE1B-D8CEDE306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333375"/>
            <a:ext cx="75612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VI</a:t>
            </a:r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 этап: 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нового знания в систему знаний, повторение и контроль  -   13 мин.</a:t>
            </a:r>
            <a:endParaRPr lang="ru-RU" altLang="ru-RU" sz="2800"/>
          </a:p>
        </p:txBody>
      </p:sp>
      <p:pic>
        <p:nvPicPr>
          <p:cNvPr id="52227" name="Рисунок 2">
            <a:extLst>
              <a:ext uri="{FF2B5EF4-FFF2-40B4-BE49-F238E27FC236}">
                <a16:creationId xmlns:a16="http://schemas.microsoft.com/office/drawing/2014/main" id="{EFE19DC5-FF0F-46D0-A7FF-E2CC3501AA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71588"/>
            <a:ext cx="4608512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5">
            <a:extLst>
              <a:ext uri="{FF2B5EF4-FFF2-40B4-BE49-F238E27FC236}">
                <a16:creationId xmlns:a16="http://schemas.microsoft.com/office/drawing/2014/main" id="{009B365B-0ED3-4C2F-95A9-D756ED24C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843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34819" name="Прямоугольник 1">
            <a:extLst>
              <a:ext uri="{FF2B5EF4-FFF2-40B4-BE49-F238E27FC236}">
                <a16:creationId xmlns:a16="http://schemas.microsoft.com/office/drawing/2014/main" id="{28710C3E-D472-4E32-B399-B26A7480C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549275"/>
            <a:ext cx="7559675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Тема урока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Распределительный закон умножения.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Тип урока: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Урок «Открытия новых знаний» (урок-изучение нового материала)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Цель урока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Установление новой важной связи между сложением и умножением чисел при изучении темы «Распределительный закон умножения относительно сложения и вычитания».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Прямоугольник 1">
            <a:extLst>
              <a:ext uri="{FF2B5EF4-FFF2-40B4-BE49-F238E27FC236}">
                <a16:creationId xmlns:a16="http://schemas.microsoft.com/office/drawing/2014/main" id="{CF8F6CDD-9695-4E48-8838-2EF04B4AA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88913"/>
            <a:ext cx="7127875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VII этап: 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рефлексия учебной деятельности на уроке. Итог урока -  3 мин.</a:t>
            </a:r>
            <a:endParaRPr lang="ru-RU" altLang="ru-RU" sz="2800"/>
          </a:p>
        </p:txBody>
      </p:sp>
      <p:pic>
        <p:nvPicPr>
          <p:cNvPr id="53251" name="Рисунок 2">
            <a:extLst>
              <a:ext uri="{FF2B5EF4-FFF2-40B4-BE49-F238E27FC236}">
                <a16:creationId xmlns:a16="http://schemas.microsoft.com/office/drawing/2014/main" id="{CFC7E6F4-1067-4D6A-9E8D-0E6189F0F0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341438"/>
            <a:ext cx="5041900" cy="532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2">
            <a:extLst>
              <a:ext uri="{FF2B5EF4-FFF2-40B4-BE49-F238E27FC236}">
                <a16:creationId xmlns:a16="http://schemas.microsoft.com/office/drawing/2014/main" id="{F204CD01-7BB4-4A56-AFE4-EBC18C4AE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333375"/>
            <a:ext cx="7272337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VIII этап: 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о домашнем задании – 2 мин.</a:t>
            </a:r>
          </a:p>
        </p:txBody>
      </p:sp>
      <p:pic>
        <p:nvPicPr>
          <p:cNvPr id="54275" name="Рисунок 3">
            <a:extLst>
              <a:ext uri="{FF2B5EF4-FFF2-40B4-BE49-F238E27FC236}">
                <a16:creationId xmlns:a16="http://schemas.microsoft.com/office/drawing/2014/main" id="{519D0627-1A9D-4EC8-BF33-4288E3C583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908050"/>
            <a:ext cx="54006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5">
            <a:extLst>
              <a:ext uri="{FF2B5EF4-FFF2-40B4-BE49-F238E27FC236}">
                <a16:creationId xmlns:a16="http://schemas.microsoft.com/office/drawing/2014/main" id="{A6687E23-22F9-492B-BA32-2C73C9792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843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35843" name="Прямоугольник 1">
            <a:extLst>
              <a:ext uri="{FF2B5EF4-FFF2-40B4-BE49-F238E27FC236}">
                <a16:creationId xmlns:a16="http://schemas.microsoft.com/office/drawing/2014/main" id="{698EECA1-B565-4BCD-8078-83D445D65F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188913"/>
            <a:ext cx="7561262" cy="353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Форма урока: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Урок в форме подводящего к теме диалога, представляющий собой систему посильных ученикам вопросов и заданий, которые пошагово приводят учеников к «открытию новых знаний».</a:t>
            </a:r>
          </a:p>
          <a:p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и задания различаются по характеру и степени трудности, но посильны для учеников. </a:t>
            </a:r>
          </a:p>
        </p:txBody>
      </p:sp>
      <p:sp>
        <p:nvSpPr>
          <p:cNvPr id="35844" name="Прямоугольник 2">
            <a:extLst>
              <a:ext uri="{FF2B5EF4-FFF2-40B4-BE49-F238E27FC236}">
                <a16:creationId xmlns:a16="http://schemas.microsoft.com/office/drawing/2014/main" id="{27DABB89-18D2-459A-9E16-9E43C37C41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750" y="3722688"/>
            <a:ext cx="7831138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Используемые технологии: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  Развивающие технологии, цифровые образовательные ресурсы, карточки. </a:t>
            </a:r>
          </a:p>
        </p:txBody>
      </p:sp>
    </p:spTree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1">
            <a:extLst>
              <a:ext uri="{FF2B5EF4-FFF2-40B4-BE49-F238E27FC236}">
                <a16:creationId xmlns:a16="http://schemas.microsoft.com/office/drawing/2014/main" id="{181E77CF-CB9A-4486-B191-E080CF4AE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333375"/>
            <a:ext cx="734377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 этап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: мотивация к учебной деятельности - 2 мин.</a:t>
            </a:r>
          </a:p>
        </p:txBody>
      </p:sp>
      <p:sp>
        <p:nvSpPr>
          <p:cNvPr id="36867" name="Прямоугольник 2">
            <a:extLst>
              <a:ext uri="{FF2B5EF4-FFF2-40B4-BE49-F238E27FC236}">
                <a16:creationId xmlns:a16="http://schemas.microsoft.com/office/drawing/2014/main" id="{15830A15-C6F4-4240-8E2A-5ED128D990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850" y="1125538"/>
            <a:ext cx="7777163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мотивацию,    создаёт условия для возникновения у обучающихся внутренней потребности включения в учебную деятельность. </a:t>
            </a:r>
            <a:endParaRPr lang="ru-RU" altLang="ru-RU" sz="280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5">
            <a:extLst>
              <a:ext uri="{FF2B5EF4-FFF2-40B4-BE49-F238E27FC236}">
                <a16:creationId xmlns:a16="http://schemas.microsoft.com/office/drawing/2014/main" id="{DD834BC5-CDC2-40DD-A8E9-96B8A5AFD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843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37891" name="Прямоугольник 2">
            <a:extLst>
              <a:ext uri="{FF2B5EF4-FFF2-40B4-BE49-F238E27FC236}">
                <a16:creationId xmlns:a16="http://schemas.microsoft.com/office/drawing/2014/main" id="{03E646A3-384A-4BCD-82D8-BA73D22E72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9300" y="404813"/>
            <a:ext cx="706278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II этап:   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актуализация и фиксирование индивидуального затруднения в пробном учебном действии  -  5 мин.</a:t>
            </a:r>
          </a:p>
        </p:txBody>
      </p:sp>
      <p:pic>
        <p:nvPicPr>
          <p:cNvPr id="37892" name="Рисунок 3">
            <a:extLst>
              <a:ext uri="{FF2B5EF4-FFF2-40B4-BE49-F238E27FC236}">
                <a16:creationId xmlns:a16="http://schemas.microsoft.com/office/drawing/2014/main" id="{77403F61-4034-4D0F-BEF7-1FC339EA4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989138"/>
            <a:ext cx="5329238" cy="453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5">
            <a:extLst>
              <a:ext uri="{FF2B5EF4-FFF2-40B4-BE49-F238E27FC236}">
                <a16:creationId xmlns:a16="http://schemas.microsoft.com/office/drawing/2014/main" id="{4A4BFC3C-4176-4DB8-B1B9-130181ED3B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843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AF02E6-497E-447E-AD69-9F1606B7ADCC}"/>
              </a:ext>
            </a:extLst>
          </p:cNvPr>
          <p:cNvSpPr/>
          <p:nvPr/>
        </p:nvSpPr>
        <p:spPr>
          <a:xfrm>
            <a:off x="1206500" y="260350"/>
            <a:ext cx="4572000" cy="4002088"/>
          </a:xfrm>
          <a:prstGeom prst="rect">
            <a:avLst/>
          </a:prstGeom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  <a:buFont typeface="Comic Sans MS" panose="030F0702030302020204" pitchFamily="66" charset="0"/>
              <a:buAutoNum type="arabicPeriod"/>
            </a:pPr>
            <a:r>
              <a:rPr lang="ru-RU" altLang="ru-RU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Решите устно примеры:</a:t>
            </a:r>
          </a:p>
          <a:p>
            <a:pPr>
              <a:spcBef>
                <a:spcPts val="300"/>
              </a:spcBef>
            </a:pPr>
            <a:r>
              <a:rPr lang="ru-RU" altLang="ru-RU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25+65+75                   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ru-RU" altLang="ru-RU" sz="2800">
                <a:latin typeface="Times New Roman" panose="02020603050405020304" pitchFamily="18" charset="0"/>
              </a:rPr>
              <a:t>5∙12∙4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ru-RU" altLang="ru-RU" sz="2800">
                <a:latin typeface="Times New Roman" panose="02020603050405020304" pitchFamily="18" charset="0"/>
              </a:rPr>
              <a:t>34+17+83                       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ru-RU" altLang="ru-RU" sz="2800">
                <a:latin typeface="Times New Roman" panose="02020603050405020304" pitchFamily="18" charset="0"/>
              </a:rPr>
              <a:t>25∙8∙4                    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ru-RU" altLang="ru-RU" sz="2800">
                <a:latin typeface="Times New Roman" panose="02020603050405020304" pitchFamily="18" charset="0"/>
              </a:rPr>
              <a:t>27+123+16+234           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ru-RU" altLang="ru-RU" sz="2800">
                <a:latin typeface="Times New Roman" panose="02020603050405020304" pitchFamily="18" charset="0"/>
              </a:rPr>
              <a:t>50(346∙2)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ru-RU" altLang="ru-RU" sz="2800">
                <a:latin typeface="Times New Roman" panose="02020603050405020304" pitchFamily="18" charset="0"/>
              </a:rPr>
              <a:t>76∙5∙2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5">
            <a:extLst>
              <a:ext uri="{FF2B5EF4-FFF2-40B4-BE49-F238E27FC236}">
                <a16:creationId xmlns:a16="http://schemas.microsoft.com/office/drawing/2014/main" id="{9C13581A-6895-42E9-832D-5105642792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1484313"/>
            <a:ext cx="4318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ru-RU" altLang="ru-RU" sz="1800">
              <a:latin typeface="Times New Roman" panose="02020603050405020304" pitchFamily="18" charset="0"/>
            </a:endParaRPr>
          </a:p>
        </p:txBody>
      </p:sp>
      <p:sp>
        <p:nvSpPr>
          <p:cNvPr id="39939" name="Прямоугольник 1">
            <a:extLst>
              <a:ext uri="{FF2B5EF4-FFF2-40B4-BE49-F238E27FC236}">
                <a16:creationId xmlns:a16="http://schemas.microsoft.com/office/drawing/2014/main" id="{3A16B2B7-8C2E-405B-AE43-D92182BD27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981075"/>
            <a:ext cx="82804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300"/>
              </a:spcBef>
            </a:pPr>
            <a:r>
              <a:rPr lang="ru-RU" altLang="ru-RU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Ребята! Почему мы такие трудные примеры решили очень быстро?</a:t>
            </a:r>
          </a:p>
          <a:p>
            <a:pPr>
              <a:spcBef>
                <a:spcPts val="300"/>
              </a:spcBef>
            </a:pPr>
            <a:r>
              <a:rPr lang="ru-RU" altLang="ru-RU" sz="2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Записываем формулы на доске.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en-US" altLang="ru-RU" sz="2800">
                <a:latin typeface="Times New Roman" panose="02020603050405020304" pitchFamily="18" charset="0"/>
              </a:rPr>
              <a:t>a</a:t>
            </a:r>
            <a:r>
              <a:rPr lang="ru-RU" altLang="ru-RU" sz="2800">
                <a:latin typeface="Times New Roman" panose="02020603050405020304" pitchFamily="18" charset="0"/>
              </a:rPr>
              <a:t>+</a:t>
            </a:r>
            <a:r>
              <a:rPr lang="en-US" altLang="ru-RU" sz="2800">
                <a:latin typeface="Times New Roman" panose="02020603050405020304" pitchFamily="18" charset="0"/>
              </a:rPr>
              <a:t>b</a:t>
            </a:r>
            <a:r>
              <a:rPr lang="ru-RU" altLang="ru-RU" sz="2800">
                <a:latin typeface="Times New Roman" panose="02020603050405020304" pitchFamily="18" charset="0"/>
              </a:rPr>
              <a:t>=</a:t>
            </a:r>
            <a:r>
              <a:rPr lang="en-US" altLang="ru-RU" sz="2800">
                <a:latin typeface="Times New Roman" panose="02020603050405020304" pitchFamily="18" charset="0"/>
              </a:rPr>
              <a:t>b</a:t>
            </a:r>
            <a:r>
              <a:rPr lang="ru-RU" altLang="ru-RU" sz="2800">
                <a:latin typeface="Times New Roman" panose="02020603050405020304" pitchFamily="18" charset="0"/>
              </a:rPr>
              <a:t>+</a:t>
            </a:r>
            <a:r>
              <a:rPr lang="en-US" altLang="ru-RU" sz="2800">
                <a:latin typeface="Times New Roman" panose="02020603050405020304" pitchFamily="18" charset="0"/>
              </a:rPr>
              <a:t>a</a:t>
            </a:r>
            <a:r>
              <a:rPr lang="ru-RU" altLang="ru-RU" sz="2800">
                <a:latin typeface="Times New Roman" panose="02020603050405020304" pitchFamily="18" charset="0"/>
              </a:rPr>
              <a:t>   </a:t>
            </a:r>
            <a:r>
              <a:rPr lang="en-US" altLang="ru-RU" sz="2800">
                <a:latin typeface="Times New Roman" panose="02020603050405020304" pitchFamily="18" charset="0"/>
              </a:rPr>
              <a:t>ab</a:t>
            </a:r>
            <a:r>
              <a:rPr lang="ru-RU" altLang="ru-RU" sz="2800">
                <a:latin typeface="Times New Roman" panose="02020603050405020304" pitchFamily="18" charset="0"/>
              </a:rPr>
              <a:t>=</a:t>
            </a:r>
            <a:r>
              <a:rPr lang="en-US" altLang="ru-RU" sz="2800">
                <a:latin typeface="Times New Roman" panose="02020603050405020304" pitchFamily="18" charset="0"/>
              </a:rPr>
              <a:t>ba</a:t>
            </a:r>
            <a:r>
              <a:rPr lang="ru-RU" altLang="ru-RU" sz="2800">
                <a:latin typeface="Times New Roman" panose="02020603050405020304" pitchFamily="18" charset="0"/>
              </a:rPr>
              <a:t>  </a:t>
            </a:r>
            <a:r>
              <a:rPr lang="en-US" altLang="ru-RU" sz="2800">
                <a:latin typeface="Times New Roman" panose="02020603050405020304" pitchFamily="18" charset="0"/>
              </a:rPr>
              <a:t>a</a:t>
            </a:r>
            <a:r>
              <a:rPr lang="ru-RU" altLang="ru-RU" sz="2800">
                <a:latin typeface="Times New Roman" panose="02020603050405020304" pitchFamily="18" charset="0"/>
              </a:rPr>
              <a:t>(</a:t>
            </a:r>
            <a:r>
              <a:rPr lang="en-US" altLang="ru-RU" sz="2800">
                <a:latin typeface="Times New Roman" panose="02020603050405020304" pitchFamily="18" charset="0"/>
              </a:rPr>
              <a:t>bc</a:t>
            </a:r>
            <a:r>
              <a:rPr lang="ru-RU" altLang="ru-RU" sz="2800">
                <a:latin typeface="Times New Roman" panose="02020603050405020304" pitchFamily="18" charset="0"/>
              </a:rPr>
              <a:t>)=(</a:t>
            </a:r>
            <a:r>
              <a:rPr lang="en-US" altLang="ru-RU" sz="2800">
                <a:latin typeface="Times New Roman" panose="02020603050405020304" pitchFamily="18" charset="0"/>
              </a:rPr>
              <a:t>ab</a:t>
            </a:r>
            <a:r>
              <a:rPr lang="ru-RU" altLang="ru-RU" sz="2800">
                <a:latin typeface="Times New Roman" panose="02020603050405020304" pitchFamily="18" charset="0"/>
              </a:rPr>
              <a:t>)</a:t>
            </a:r>
            <a:r>
              <a:rPr lang="en-US" altLang="ru-RU" sz="2800">
                <a:latin typeface="Times New Roman" panose="02020603050405020304" pitchFamily="18" charset="0"/>
              </a:rPr>
              <a:t>c</a:t>
            </a:r>
            <a:r>
              <a:rPr lang="ru-RU" altLang="ru-RU" sz="2800">
                <a:latin typeface="Times New Roman" panose="02020603050405020304" pitchFamily="18" charset="0"/>
              </a:rPr>
              <a:t>  </a:t>
            </a:r>
            <a:r>
              <a:rPr lang="en-US" altLang="ru-RU" sz="2800">
                <a:latin typeface="Times New Roman" panose="02020603050405020304" pitchFamily="18" charset="0"/>
              </a:rPr>
              <a:t>a</a:t>
            </a:r>
            <a:r>
              <a:rPr lang="ru-RU" altLang="ru-RU" sz="2800">
                <a:latin typeface="Times New Roman" panose="02020603050405020304" pitchFamily="18" charset="0"/>
              </a:rPr>
              <a:t>+(</a:t>
            </a:r>
            <a:r>
              <a:rPr lang="en-US" altLang="ru-RU" sz="2800">
                <a:latin typeface="Times New Roman" panose="02020603050405020304" pitchFamily="18" charset="0"/>
              </a:rPr>
              <a:t>b</a:t>
            </a:r>
            <a:r>
              <a:rPr lang="ru-RU" altLang="ru-RU" sz="2800">
                <a:latin typeface="Times New Roman" panose="02020603050405020304" pitchFamily="18" charset="0"/>
              </a:rPr>
              <a:t>+</a:t>
            </a:r>
            <a:r>
              <a:rPr lang="en-US" altLang="ru-RU" sz="2800">
                <a:latin typeface="Times New Roman" panose="02020603050405020304" pitchFamily="18" charset="0"/>
              </a:rPr>
              <a:t>c</a:t>
            </a:r>
            <a:r>
              <a:rPr lang="ru-RU" altLang="ru-RU" sz="2800">
                <a:latin typeface="Times New Roman" panose="02020603050405020304" pitchFamily="18" charset="0"/>
              </a:rPr>
              <a:t>)=(</a:t>
            </a:r>
            <a:r>
              <a:rPr lang="en-US" altLang="ru-RU" sz="2800">
                <a:latin typeface="Times New Roman" panose="02020603050405020304" pitchFamily="18" charset="0"/>
              </a:rPr>
              <a:t>a</a:t>
            </a:r>
            <a:r>
              <a:rPr lang="ru-RU" altLang="ru-RU" sz="2800">
                <a:latin typeface="Times New Roman" panose="02020603050405020304" pitchFamily="18" charset="0"/>
              </a:rPr>
              <a:t>+</a:t>
            </a:r>
            <a:r>
              <a:rPr lang="en-US" altLang="ru-RU" sz="2800">
                <a:latin typeface="Times New Roman" panose="02020603050405020304" pitchFamily="18" charset="0"/>
              </a:rPr>
              <a:t>b</a:t>
            </a:r>
            <a:r>
              <a:rPr lang="ru-RU" altLang="ru-RU" sz="2800">
                <a:latin typeface="Times New Roman" panose="02020603050405020304" pitchFamily="18" charset="0"/>
              </a:rPr>
              <a:t>)+</a:t>
            </a:r>
            <a:r>
              <a:rPr lang="en-US" altLang="ru-RU" sz="2800">
                <a:latin typeface="Times New Roman" panose="02020603050405020304" pitchFamily="18" charset="0"/>
              </a:rPr>
              <a:t>c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300"/>
              </a:spcBef>
            </a:pPr>
            <a:r>
              <a:rPr lang="ru-RU" altLang="ru-RU" sz="2800">
                <a:latin typeface="Times New Roman" panose="02020603050405020304" pitchFamily="18" charset="0"/>
              </a:rPr>
              <a:t>Дома вы выучили формулировки законов, проверьте. </a:t>
            </a:r>
            <a:endParaRPr lang="ru-RU" altLang="ru-RU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88FC3F-9A44-4237-B8F9-7F58A65CF05E}"/>
              </a:ext>
            </a:extLst>
          </p:cNvPr>
          <p:cNvSpPr/>
          <p:nvPr/>
        </p:nvSpPr>
        <p:spPr>
          <a:xfrm>
            <a:off x="611188" y="260350"/>
            <a:ext cx="7273925" cy="16557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defRPr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Предлагаю вам ещё решить примеры устно: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138•48+138•52=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67•149+149•33=</a:t>
            </a:r>
            <a:endParaRPr lang="ru-RU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63" name="Прямоугольник 2">
            <a:extLst>
              <a:ext uri="{FF2B5EF4-FFF2-40B4-BE49-F238E27FC236}">
                <a16:creationId xmlns:a16="http://schemas.microsoft.com/office/drawing/2014/main" id="{98B003A2-BEF2-495D-88F8-2E4B1BAE5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313" y="2349500"/>
            <a:ext cx="799147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III этап: 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учебной задачи -  5 мин.</a:t>
            </a:r>
          </a:p>
        </p:txBody>
      </p:sp>
      <p:sp>
        <p:nvSpPr>
          <p:cNvPr id="40964" name="Прямоугольник 3">
            <a:extLst>
              <a:ext uri="{FF2B5EF4-FFF2-40B4-BE49-F238E27FC236}">
                <a16:creationId xmlns:a16="http://schemas.microsoft.com/office/drawing/2014/main" id="{978D49E1-08BA-4431-AA09-611AC00F05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613" y="2997200"/>
            <a:ext cx="7200900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возникли затруднения?</a:t>
            </a:r>
          </a:p>
          <a:p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Чего мы ещё не знаем?</a:t>
            </a:r>
          </a:p>
          <a:p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Можем ли мы использовать имеющиеся формулы для выполнения поставленной задачи?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1">
            <a:extLst>
              <a:ext uri="{FF2B5EF4-FFF2-40B4-BE49-F238E27FC236}">
                <a16:creationId xmlns:a16="http://schemas.microsoft.com/office/drawing/2014/main" id="{018E7C53-D01F-48DD-BBF3-85FC8FC03B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825" y="115888"/>
            <a:ext cx="7345363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anose="020B060403050404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IV этап: </a:t>
            </a:r>
            <a:r>
              <a:rPr lang="ru-RU" altLang="ru-RU" sz="280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Открытие нового знания (построение проекта выхода из затруднения)  -  8 мин.</a:t>
            </a:r>
          </a:p>
        </p:txBody>
      </p:sp>
      <p:pic>
        <p:nvPicPr>
          <p:cNvPr id="41987" name="Рисунок 2">
            <a:extLst>
              <a:ext uri="{FF2B5EF4-FFF2-40B4-BE49-F238E27FC236}">
                <a16:creationId xmlns:a16="http://schemas.microsoft.com/office/drawing/2014/main" id="{81B7ABD8-FF19-4AEF-BE9C-77B2FE5077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1484313"/>
            <a:ext cx="4243387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8" name="Рисунок 3">
            <a:extLst>
              <a:ext uri="{FF2B5EF4-FFF2-40B4-BE49-F238E27FC236}">
                <a16:creationId xmlns:a16="http://schemas.microsoft.com/office/drawing/2014/main" id="{7D6C777D-378B-48D6-A85F-4132DE03B0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1484313"/>
            <a:ext cx="4105275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1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9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9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9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Тема Office">
  <a:themeElements>
    <a:clrScheme name="10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0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0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Тема Office">
  <a:themeElements>
    <a:clrScheme name="11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1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1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Палитра">
  <a:themeElements>
    <a:clrScheme name="Палитра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Палитра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Палитра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литра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литра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12_Тема Office">
  <a:themeElements>
    <a:clrScheme name="12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2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2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3_Тема Office">
  <a:themeElements>
    <a:clrScheme name="13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3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3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4_Тема Office">
  <a:themeElements>
    <a:clrScheme name="14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4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4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5_Тема Office">
  <a:themeElements>
    <a:clrScheme name="15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5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5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6_Тема Office">
  <a:themeElements>
    <a:clrScheme name="16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6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6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7_Тема Office">
  <a:themeElements>
    <a:clrScheme name="17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7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7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18_Тема Office">
  <a:themeElements>
    <a:clrScheme name="18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8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8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19_Тема Office">
  <a:themeElements>
    <a:clrScheme name="19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9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9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0_Тема Office">
  <a:themeElements>
    <a:clrScheme name="20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0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0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1_Тема Office">
  <a:themeElements>
    <a:clrScheme name="21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1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1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2_Тема Office">
  <a:themeElements>
    <a:clrScheme name="22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2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2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3_Тема Office">
  <a:themeElements>
    <a:clrScheme name="23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3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3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4_Тема Office">
  <a:themeElements>
    <a:clrScheme name="24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4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4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5_Тема Office">
  <a:themeElements>
    <a:clrScheme name="25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5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5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Arial"/>
      </a:majorFont>
      <a:minorFont>
        <a:latin typeface="Comic Sans MS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_Океан">
  <a:themeElements>
    <a:clrScheme name="Океан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Океан">
      <a:majorFont>
        <a:latin typeface="Tahoma"/>
        <a:ea typeface=""/>
        <a:cs typeface="Arial"/>
      </a:majorFont>
      <a:minorFont>
        <a:latin typeface="Tahoma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Океан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кеан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2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2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2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3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3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Тема Office">
  <a:themeElements>
    <a:clrScheme name="4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4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Тема Office">
  <a:themeElements>
    <a:clrScheme name="5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5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5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Тема Office">
  <a:themeElements>
    <a:clrScheme name="6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6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6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Тема Office">
  <a:themeElements>
    <a:clrScheme name="7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7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7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Тема Office">
  <a:themeElements>
    <a:clrScheme name="8_Тема Offic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8_Тема Offic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8_Тема Offic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Crayons</Template>
  <TotalTime>838</TotalTime>
  <Words>362</Words>
  <Application>Microsoft Office PowerPoint</Application>
  <PresentationFormat>Экран (4:3)</PresentationFormat>
  <Paragraphs>41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29</vt:i4>
      </vt:variant>
      <vt:variant>
        <vt:lpstr>Заголовки слайдов</vt:lpstr>
      </vt:variant>
      <vt:variant>
        <vt:i4>21</vt:i4>
      </vt:variant>
    </vt:vector>
  </HeadingPairs>
  <TitlesOfParts>
    <vt:vector size="57" baseType="lpstr">
      <vt:lpstr>Tahoma</vt:lpstr>
      <vt:lpstr>Arial</vt:lpstr>
      <vt:lpstr>Calibri</vt:lpstr>
      <vt:lpstr>Wingdings</vt:lpstr>
      <vt:lpstr>Comic Sans MS</vt:lpstr>
      <vt:lpstr>Monotype Corsiva</vt:lpstr>
      <vt:lpstr>Times New Roman</vt:lpstr>
      <vt:lpstr>1_Тема Office</vt:lpstr>
      <vt:lpstr>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Палитра</vt:lpstr>
      <vt:lpstr>12_Тема Office</vt:lpstr>
      <vt:lpstr>13_Тема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21_Тема Office</vt:lpstr>
      <vt:lpstr>22_Тема Office</vt:lpstr>
      <vt:lpstr>23_Тема Office</vt:lpstr>
      <vt:lpstr>24_Тема Office</vt:lpstr>
      <vt:lpstr>25_Тема Office</vt:lpstr>
      <vt:lpstr>Пастель</vt:lpstr>
      <vt:lpstr>2_Океан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ШКОЛА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Ученик8</dc:creator>
  <cp:lastModifiedBy>On</cp:lastModifiedBy>
  <cp:revision>79</cp:revision>
  <dcterms:created xsi:type="dcterms:W3CDTF">2017-02-12T13:32:01Z</dcterms:created>
  <dcterms:modified xsi:type="dcterms:W3CDTF">2022-10-03T09:33:47Z</dcterms:modified>
</cp:coreProperties>
</file>