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05" r:id="rId3"/>
    <p:sldId id="306" r:id="rId4"/>
    <p:sldId id="307" r:id="rId5"/>
    <p:sldId id="319" r:id="rId6"/>
    <p:sldId id="321" r:id="rId7"/>
    <p:sldId id="322" r:id="rId8"/>
    <p:sldId id="323" r:id="rId9"/>
    <p:sldId id="324" r:id="rId10"/>
    <p:sldId id="308" r:id="rId11"/>
    <p:sldId id="325" r:id="rId12"/>
    <p:sldId id="312" r:id="rId13"/>
    <p:sldId id="313" r:id="rId14"/>
    <p:sldId id="314" r:id="rId15"/>
    <p:sldId id="291" r:id="rId16"/>
    <p:sldId id="298" r:id="rId17"/>
    <p:sldId id="299" r:id="rId18"/>
    <p:sldId id="300" r:id="rId19"/>
    <p:sldId id="326" r:id="rId20"/>
    <p:sldId id="327" r:id="rId21"/>
    <p:sldId id="315" r:id="rId22"/>
    <p:sldId id="328" r:id="rId23"/>
    <p:sldId id="329" r:id="rId24"/>
  </p:sldIdLst>
  <p:sldSz cx="10080625" cy="7559675"/>
  <p:notesSz cx="7559675" cy="10691813"/>
  <p:custDataLst>
    <p:tags r:id="rId26"/>
  </p:custDataLst>
  <p:defaultTextStyle>
    <a:defPPr algn="l" rtl="0" eaLnBrk="1" hangingPunct="0">
      <a:defRPr kumimoji="0" lang="en-GB" altLang="en-US"/>
    </a:defPPr>
    <a:lvl1pPr marL="0" indent="0" algn="l" defTabSz="449262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itchFamily="18" charset="0"/>
      <a:buNone/>
      <a:defRPr kumimoji="0" sz="1800" b="0" i="0" u="none">
        <a:solidFill>
          <a:schemeClr val="bg1"/>
        </a:solidFill>
        <a:latin typeface="Arial"/>
      </a:defRPr>
    </a:lvl1pPr>
    <a:lvl2pPr marL="742950" indent="-285750" algn="l" defTabSz="449262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itchFamily="18" charset="0"/>
      <a:buNone/>
      <a:defRPr kumimoji="0" sz="1800" b="0" i="0" u="none">
        <a:solidFill>
          <a:schemeClr val="bg1"/>
        </a:solidFill>
        <a:latin typeface="Arial"/>
      </a:defRPr>
    </a:lvl2pPr>
    <a:lvl3pPr marL="1143000" indent="-228600" algn="l" defTabSz="449262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itchFamily="18" charset="0"/>
      <a:buNone/>
      <a:defRPr kumimoji="0" sz="1800" b="0" i="0" u="none">
        <a:solidFill>
          <a:schemeClr val="bg1"/>
        </a:solidFill>
        <a:latin typeface="Arial"/>
      </a:defRPr>
    </a:lvl3pPr>
    <a:lvl4pPr marL="1600200" indent="-228600" algn="l" defTabSz="449262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itchFamily="18" charset="0"/>
      <a:buNone/>
      <a:defRPr kumimoji="0" sz="1800" b="0" i="0" u="none">
        <a:solidFill>
          <a:schemeClr val="bg1"/>
        </a:solidFill>
        <a:latin typeface="Arial"/>
      </a:defRPr>
    </a:lvl4pPr>
    <a:lvl5pPr marL="2057400" indent="-228600" algn="l" defTabSz="449262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Tx/>
      <a:buFont typeface="Times New Roman" pitchFamily="18" charset="0"/>
      <a:buNone/>
      <a:defRPr kumimoji="0" sz="1800" b="0" i="0" u="none">
        <a:solidFill>
          <a:schemeClr val="bg1"/>
        </a:solidFill>
        <a:latin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8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endParaRPr lang="ru-RU" altLang="ru-RU"/>
          </a:p>
        </p:txBody>
      </p:sp>
      <p:sp>
        <p:nvSpPr>
          <p:cNvPr id="21507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8" cy="4005262"/>
          </a:xfrm>
          <a:prstGeom prst="rect">
            <a:avLst/>
          </a:prstGeom>
          <a:noFill/>
          <a:ln>
            <a:noFill/>
            <a:rou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0" rIns="0" bIns="0" numCol="1" compatLnSpc="1">
            <a:prstTxWarp prst="textNoShape">
              <a:avLst/>
            </a:prstTxWarp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endParaRPr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0" rIns="0" bIns="0" numCol="1" compatLnSpc="1">
            <a:prstTxWarp prst="textNoShape">
              <a:avLst/>
            </a:prstTxWarp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0" rIns="0" bIns="0" numCol="1" compatLnSpc="1">
            <a:prstTxWarp prst="textNoShape">
              <a:avLst/>
            </a:prstTxWarp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1511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1512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0" rIns="0" bIns="0" numCol="1" anchor="b" anchorCtr="0" compatLnSpc="1">
            <a:prstTxWarp prst="textNoShape">
              <a:avLst/>
            </a:prstTxWarp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518E30CF-77BB-485B-830B-787376D5AF01}" type="slidenum">
              <a:rPr lang="ru-RU" altLang="en-US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‹#›</a:t>
            </a:fld>
            <a:endParaRPr lang="ru-RU" altLang="en-US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8188" cy="531812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b" anchorCtr="0"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CAB07C46-F840-4835-9C6A-52EA3A9AD23B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2531" name="Text Box 1"/>
          <p:cNvSpPr/>
          <p:nvPr/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endParaRPr lang="ru-RU" altLang="ru-RU"/>
          </a:p>
        </p:txBody>
      </p:sp>
      <p:sp>
        <p:nvSpPr>
          <p:cNvPr id="22532" name="Rectangle 2"/>
          <p:cNvSpPr>
            <a:spLocks noGrp="1"/>
          </p:cNvSpPr>
          <p:nvPr>
            <p:ph type="body"/>
          </p:nvPr>
        </p:nvSpPr>
        <p:spPr>
          <a:xfrm>
            <a:off x="755650" y="5078412"/>
            <a:ext cx="6046788" cy="4810125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none" lIns="0" tIns="0" rIns="0" bIns="0" anchor="ctr" anchorCtr="0"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prstGeom prst="rect">
            <a:avLst/>
          </a:prstGeom>
          <a:noFill/>
          <a:ln>
            <a:rou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pPr lvl="0"/>
            <a:r>
              <a:t>Заготовка на доске (заранее подготовила)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8188" cy="531812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b" anchorCtr="0"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4D2C6A9D-D265-4EB5-B915-748D0A920709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3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prstGeom prst="rect">
            <a:avLst/>
          </a:prstGeom>
          <a:noFill/>
          <a:ln>
            <a:rou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pPr lvl="0"/>
            <a:r>
              <a:t>У детей раздаточный материал на партах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8188" cy="531812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b" anchorCtr="0"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0CE45AAC-2C2F-406E-A130-37CF9EAC198B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12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prstGeom prst="rect">
            <a:avLst/>
          </a:prstGeom>
          <a:noFill/>
          <a:ln>
            <a:rou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pPr lvl="0"/>
            <a:r>
              <a:t>Работа с учебником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8188" cy="531812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b" anchorCtr="0"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FB0C4A44-4F26-4D04-9975-32914F8BC922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13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prstGeom prst="rect">
            <a:avLst/>
          </a:prstGeom>
          <a:noFill/>
          <a:ln>
            <a:rou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pPr lvl="0"/>
            <a:r>
              <a:t>Висит карточка на доске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8188" cy="531812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b" anchorCtr="0"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776846C2-6461-43AA-8B64-FB199819B6F4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14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prstGeom prst="rect">
            <a:avLst/>
          </a:prstGeom>
          <a:noFill/>
          <a:ln>
            <a:rou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endParaRPr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8188" cy="531812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b" anchorCtr="0"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5351A0D9-ACA2-4BD0-9E60-1AA5B0F8C04B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16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prstGeom prst="rect">
            <a:avLst/>
          </a:prstGeom>
          <a:noFill/>
          <a:ln>
            <a:rou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pPr lvl="0"/>
            <a:r>
              <a:t>Работа с учебником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8188" cy="531812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b" anchorCtr="0"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AD92AF2A-C4EA-4A2A-849A-64B5DC2A0F26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21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8" cy="4005262"/>
          </a:xfrm>
          <a:prstGeom prst="rect">
            <a:avLst/>
          </a:prstGeom>
          <a:noFill/>
          <a:ln>
            <a:rou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2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200" b="0" i="0" u="none">
                <a:solidFill>
                  <a:srgbClr val="000000"/>
                </a:solidFill>
                <a:latin typeface="Times New Roman" pitchFamily="18" charset="0"/>
              </a:defRPr>
            </a:lvl5pPr>
          </a:lstStyle>
          <a:p>
            <a:pPr lvl="0"/>
            <a:r>
              <a:t>У детей лежат на партах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/>
          </p:nvPr>
        </p:nvSpPr>
        <p:spPr>
          <a:xfrm>
            <a:off x="4278312" y="10156825"/>
            <a:ext cx="3278188" cy="531812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b" anchorCtr="0"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580766C2-CE9D-4710-9171-F81D0C79E417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22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Tx/>
              <a:buFont typeface="Times New Roman" pitchFamily="18" charset="0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0" rIns="0" bIns="0" anchor="ctr" anchorCtr="0">
            <a:noAutofit/>
          </a:bodyPr>
          <a:lstStyle>
            <a:lvl1pPr marL="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4400" b="0" i="0" u="none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lvl="0"/>
            <a:r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  <a:round/>
          </a:ln>
        </p:spPr>
        <p:txBody>
          <a:bodyPr lIns="0" tIns="28080" rIns="0" bIns="0">
            <a:noAutofit/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3200" b="0" i="0" u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2800" b="0" i="0" u="none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2400" b="0" i="0" u="none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2000" b="0" i="0" u="none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2000" b="0" i="0" u="none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20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r>
              <a:t>Для правки структуры щелкните мышью</a:t>
            </a:r>
          </a:p>
          <a:p>
            <a:pPr lvl="1"/>
            <a:r>
              <a:t>Второй уровень структуры</a:t>
            </a:r>
          </a:p>
          <a:p>
            <a:pPr lvl="2"/>
            <a:r>
              <a:t>Третий уровень структуры</a:t>
            </a:r>
          </a:p>
          <a:p>
            <a:pPr lvl="3"/>
            <a:r>
              <a:t>Четвертый уровень структуры</a:t>
            </a:r>
          </a:p>
          <a:p>
            <a:pPr lvl="4"/>
            <a:r>
              <a:t>Пятый уровень структуры</a:t>
            </a:r>
          </a:p>
          <a:p>
            <a:pPr lvl="4"/>
            <a:r>
              <a:t>Шестой уровень структуры</a:t>
            </a:r>
          </a:p>
          <a:p>
            <a:pPr lvl="4"/>
            <a:r>
              <a:t>Седьмой уровень структуры</a:t>
            </a:r>
          </a:p>
          <a:p>
            <a:pPr lvl="4"/>
            <a:r>
              <a:t>Восьмой уровень структуры</a:t>
            </a:r>
          </a:p>
          <a:p>
            <a:pPr lvl="4"/>
            <a:r>
              <a:t>Девятый уровень структуры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0" rIns="0" bIns="0" numCol="1" compatLnSpc="1">
            <a:prstTxWarp prst="textNoShape">
              <a:avLst/>
            </a:prstTxWarp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0" rIns="0" bIns="0" numCol="1" compatLnSpc="1">
            <a:prstTxWarp prst="textNoShape">
              <a:avLst/>
            </a:prstTxWarp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endParaRPr lang="ru-RU" altLang="en-US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0" rIns="0" bIns="0" numCol="1" compatLnSpc="1">
            <a:prstTxWarp prst="textNoShape">
              <a:avLst/>
            </a:prstTxWarp>
            <a:noAutofit/>
          </a:bodyPr>
          <a:lstStyle>
            <a:defPPr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GB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GB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2" algn="l"/>
                <a:tab pos="2244725" algn="l"/>
                <a:tab pos="2693988" algn="l"/>
                <a:tab pos="3143250" algn="l"/>
                <a:tab pos="3592512" algn="l"/>
                <a:tab pos="4041775" algn="l"/>
                <a:tab pos="4491038" algn="l"/>
                <a:tab pos="4940300" algn="l"/>
                <a:tab pos="5389562" algn="l"/>
                <a:tab pos="5838825" algn="l"/>
                <a:tab pos="6288088" algn="l"/>
                <a:tab pos="6737350" algn="l"/>
                <a:tab pos="7186612" algn="l"/>
                <a:tab pos="7635875" algn="l"/>
                <a:tab pos="8085138" algn="l"/>
                <a:tab pos="8534400" algn="l"/>
                <a:tab pos="8983662" algn="l"/>
              </a:tabLst>
            </a:pPr>
            <a:fld id="{4ADBA215-B92F-4905-BB8C-2A9153F65183}" type="slidenum">
              <a:rPr lang="ru-RU" altLang="en-US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marL="0" lvl="0" indent="0" algn="r" eaLnBrk="1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2" algn="l"/>
                  <a:tab pos="2244725" algn="l"/>
                  <a:tab pos="2693988" algn="l"/>
                  <a:tab pos="3143250" algn="l"/>
                  <a:tab pos="3592512" algn="l"/>
                  <a:tab pos="4041775" algn="l"/>
                  <a:tab pos="4491038" algn="l"/>
                  <a:tab pos="4940300" algn="l"/>
                  <a:tab pos="5389562" algn="l"/>
                  <a:tab pos="5838825" algn="l"/>
                  <a:tab pos="6288088" algn="l"/>
                  <a:tab pos="6737350" algn="l"/>
                  <a:tab pos="7186612" algn="l"/>
                  <a:tab pos="7635875" algn="l"/>
                  <a:tab pos="8085138" algn="l"/>
                  <a:tab pos="8534400" algn="l"/>
                  <a:tab pos="8983662" algn="l"/>
                </a:tabLst>
              </a:pPr>
              <a:t>‹#›</a:t>
            </a:fld>
            <a:endParaRPr lang="ru-RU" altLang="en-US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/>
  <p:txStyles>
    <p:titleStyle>
      <a:lvl1pPr marL="0" indent="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buNone/>
        <a:defRPr kumimoji="0" sz="4400" b="0" i="0" u="none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Tx/>
        <a:buFont typeface="Times New Roman" pitchFamily="18" charset="0"/>
        <a:buNone/>
        <a:defRPr kumimoji="0" sz="3200" b="0" i="0" u="none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Tx/>
        <a:buFont typeface="Times New Roman" pitchFamily="18" charset="0"/>
        <a:buNone/>
        <a:defRPr kumimoji="0" sz="2800" b="0" i="0" u="none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Tx/>
        <a:buFont typeface="Times New Roman" pitchFamily="18" charset="0"/>
        <a:buNone/>
        <a:defRPr kumimoji="0" sz="2400" b="0" i="0" u="none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Tx/>
        <a:buFont typeface="Times New Roman" pitchFamily="18" charset="0"/>
        <a:buNone/>
        <a:defRPr kumimoji="0" sz="2000" b="0" i="0" u="none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Tx/>
        <a:buFont typeface="Times New Roman" pitchFamily="18" charset="0"/>
        <a:buNone/>
        <a:defRPr kumimoji="0" sz="2000" b="0" i="0" u="none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Tx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Tx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Tx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Tx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subTitle" idx="4294967295"/>
          </p:nvPr>
        </p:nvSpPr>
        <p:spPr>
          <a:xfrm>
            <a:off x="4752975" y="1812925"/>
            <a:ext cx="5327650" cy="2471738"/>
          </a:xfrm>
          <a:prstGeom prst="rect">
            <a:avLst/>
          </a:prstGeom>
          <a:noFill/>
          <a:ln>
            <a:round/>
          </a:ln>
        </p:spPr>
        <p:txBody>
          <a:bodyPr vert="horz" wrap="square" lIns="0" tIns="0" rIns="0" bIns="0" anchor="ctr" anchorCtr="0">
            <a:noAutofit/>
          </a:bodyPr>
          <a:lstStyle>
            <a:lvl1pPr marL="0" indent="0" algn="ctr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3200" b="0" i="0" u="none">
                <a:solidFill>
                  <a:srgbClr val="000000"/>
                </a:solidFill>
                <a:latin typeface="Arial"/>
              </a:defRPr>
            </a:lvl1pPr>
            <a:lvl2pPr marL="742950" indent="-285750" algn="ct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2800" b="0" i="0" u="none">
                <a:solidFill>
                  <a:srgbClr val="000000"/>
                </a:solidFill>
                <a:latin typeface="Arial"/>
              </a:defRPr>
            </a:lvl2pPr>
            <a:lvl3pPr marL="1143000" indent="-228600" algn="ct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2400" b="0" i="0" u="none">
                <a:solidFill>
                  <a:srgbClr val="000000"/>
                </a:solidFill>
                <a:latin typeface="Arial"/>
              </a:defRPr>
            </a:lvl3pPr>
            <a:lvl4pPr marL="1600200" indent="-228600" algn="ct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2000" b="0" i="0" u="none">
                <a:solidFill>
                  <a:srgbClr val="000000"/>
                </a:solidFill>
                <a:latin typeface="Arial"/>
              </a:defRPr>
            </a:lvl4pPr>
            <a:lvl5pPr marL="2057400" indent="-228600" algn="ct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2000" b="0" i="0" u="none">
                <a:solidFill>
                  <a:srgbClr val="000000"/>
                </a:solidFill>
                <a:latin typeface="Arial"/>
              </a:defRPr>
            </a:lvl5pPr>
          </a:lstStyle>
          <a:p>
            <a:pPr marL="0" lvl="0" indent="0" eaLnBrk="1">
              <a:spcAft>
                <a:spcPct val="0"/>
              </a:spcAft>
            </a:pPr>
            <a:r>
              <a:rPr lang="ru-RU" altLang="ru-RU" sz="4000" b="1" i="1" u="sng">
                <a:solidFill>
                  <a:schemeClr val="accent2"/>
                </a:solidFill>
              </a:rPr>
              <a:t>Тема урока:</a:t>
            </a:r>
            <a:r>
              <a:rPr lang="ru-RU" altLang="ru-RU" sz="4000" b="1" i="1">
                <a:solidFill>
                  <a:schemeClr val="accent2"/>
                </a:solidFill>
              </a:rPr>
              <a:t> </a:t>
            </a:r>
          </a:p>
          <a:p>
            <a:pPr marL="0" lvl="0" indent="0" eaLnBrk="1">
              <a:spcAft>
                <a:spcPct val="0"/>
              </a:spcAft>
            </a:pPr>
            <a:r>
              <a:rPr lang="ru-RU" altLang="ru-RU" sz="6000" b="1" i="1">
                <a:solidFill>
                  <a:schemeClr val="accent2"/>
                </a:solidFill>
              </a:rPr>
              <a:t>«Число 4. Письмо цифры 4.»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med" p14:dur="100">
        <p:cut/>
      </p:transition>
    </mc:Choice>
    <mc:Fallback>
      <p:transition spd="med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" descr="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2000" y="4355901"/>
            <a:ext cx="3135312" cy="23177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6" name="Рисунок 5" descr="Рисунок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688" y="3859212"/>
            <a:ext cx="2698750" cy="34607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7" name="Рисунок 9" descr="время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16" y="251445"/>
            <a:ext cx="3859212" cy="38592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8" name="Рисунок 10" descr="гори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6416" y="323453"/>
            <a:ext cx="3690938" cy="31988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3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ABC90B0-DE5D-4074-88F5-05CA77073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50" t="26061" r="29525" b="46220"/>
          <a:stretch/>
        </p:blipFill>
        <p:spPr>
          <a:xfrm>
            <a:off x="863848" y="539477"/>
            <a:ext cx="8494068" cy="5715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38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.monetnik.ru/storage/market-lot/44/60/62144/174813_bi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0225" y="323850"/>
            <a:ext cx="2295525" cy="22574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9" name="Picture 4" descr="https://filtorg.ru/images/detailed/65/182470_bi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2975" y="323850"/>
            <a:ext cx="2211388" cy="21796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0" name="Picture 4" descr="https://filtorg.ru/images/detailed/65/182470_bi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4325" y="3132138"/>
            <a:ext cx="1152525" cy="1136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1" name="Picture 4" descr="https://filtorg.ru/images/detailed/65/182470_bi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4650" y="3132138"/>
            <a:ext cx="1154112" cy="1136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2" name="Picture 4" descr="https://filtorg.ru/images/detailed/65/182470_bi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9588" y="3132138"/>
            <a:ext cx="1154112" cy="1136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3" name="Picture 4" descr="https://filtorg.ru/images/detailed/65/182470_bi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6575" y="3155950"/>
            <a:ext cx="1152525" cy="1136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4" name="Picture 2" descr="https://cdn.monetnik.ru/storage/market-lot/44/60/62144/174813_big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1300" y="4500562"/>
            <a:ext cx="1149350" cy="1128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5" name="Picture 2" descr="https://cdn.monetnik.ru/storage/market-lot/44/60/62144/174813_big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25762" y="4467225"/>
            <a:ext cx="1147762" cy="11303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6" name="Picture 2" descr="https://cdn.monetnik.ru/storage/market-lot/44/60/62144/174813_big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4325" y="5940425"/>
            <a:ext cx="1147762" cy="1128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7" name="Picture 4" descr="https://filtorg.ru/images/detailed/65/182470_bi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62462" y="5932488"/>
            <a:ext cx="1154112" cy="1136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8" name="Picture 4" descr="https://filtorg.ru/images/detailed/65/182470_bi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1650" y="5932488"/>
            <a:ext cx="1154112" cy="1136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848" y="611485"/>
            <a:ext cx="8568952" cy="54006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http://heliograph.ru/images/673288_kartinki-s-ciframi-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200" y="684212"/>
            <a:ext cx="6481762" cy="52562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/>
          <p:nvPr/>
        </p:nvSpPr>
        <p:spPr>
          <a:xfrm>
            <a:off x="839788" y="1260475"/>
            <a:ext cx="5208588" cy="5207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</a:ln>
        </p:spPr>
        <p:txBody>
          <a:bodyPr wrap="none" lIns="100794" tIns="50397" rIns="100794" bIns="50397" anchor="ctr" anchorCtr="0">
            <a:no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endParaRPr lang="ru-RU" altLang="ru-RU"/>
          </a:p>
        </p:txBody>
      </p:sp>
      <p:cxnSp>
        <p:nvCxnSpPr>
          <p:cNvPr id="17411" name="Line 3"/>
          <p:cNvCxnSpPr/>
          <p:nvPr/>
        </p:nvCxnSpPr>
        <p:spPr>
          <a:xfrm>
            <a:off x="3276600" y="4116388"/>
            <a:ext cx="2100262" cy="0"/>
          </a:xfrm>
          <a:prstGeom prst="line">
            <a:avLst/>
          </a:prstGeom>
          <a:noFill/>
          <a:ln w="76200">
            <a:solidFill>
              <a:srgbClr val="0000FF"/>
            </a:solidFill>
            <a:miter lim="800000"/>
          </a:ln>
        </p:spPr>
      </p:cxnSp>
      <p:cxnSp>
        <p:nvCxnSpPr>
          <p:cNvPr id="17412" name="Line 4"/>
          <p:cNvCxnSpPr/>
          <p:nvPr/>
        </p:nvCxnSpPr>
        <p:spPr>
          <a:xfrm flipH="1">
            <a:off x="4787900" y="1847850"/>
            <a:ext cx="1260475" cy="4619625"/>
          </a:xfrm>
          <a:prstGeom prst="line">
            <a:avLst/>
          </a:prstGeom>
          <a:noFill/>
          <a:ln w="76200">
            <a:solidFill>
              <a:srgbClr val="0000FF"/>
            </a:solidFill>
            <a:miter lim="800000"/>
          </a:ln>
        </p:spPr>
      </p:cxnSp>
      <p:cxnSp>
        <p:nvCxnSpPr>
          <p:cNvPr id="17413" name="Line 5"/>
          <p:cNvCxnSpPr/>
          <p:nvPr/>
        </p:nvCxnSpPr>
        <p:spPr>
          <a:xfrm flipH="1">
            <a:off x="3276600" y="1260475"/>
            <a:ext cx="923925" cy="2855912"/>
          </a:xfrm>
          <a:prstGeom prst="line">
            <a:avLst/>
          </a:prstGeom>
          <a:noFill/>
          <a:ln w="76200">
            <a:solidFill>
              <a:srgbClr val="0000FF"/>
            </a:solidFill>
            <a:miter lim="800000"/>
          </a:ln>
        </p:spPr>
      </p:cxnSp>
      <p:sp>
        <p:nvSpPr>
          <p:cNvPr id="17414" name="Oval 6"/>
          <p:cNvSpPr/>
          <p:nvPr/>
        </p:nvSpPr>
        <p:spPr>
          <a:xfrm>
            <a:off x="4116388" y="1260475"/>
            <a:ext cx="168275" cy="166688"/>
          </a:xfrm>
          <a:prstGeom prst="ellipse">
            <a:avLst/>
          </a:prstGeom>
          <a:solidFill>
            <a:srgbClr val="F3151A"/>
          </a:solidFill>
          <a:ln>
            <a:solidFill>
              <a:schemeClr val="tx1"/>
            </a:solidFill>
            <a:miter lim="800000"/>
          </a:ln>
        </p:spPr>
        <p:txBody>
          <a:bodyPr wrap="none" lIns="100794" tIns="50397" rIns="100794" bIns="50397" anchor="ctr" anchorCtr="0">
            <a:no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endParaRPr lang="ru-RU" altLang="ru-RU"/>
          </a:p>
        </p:txBody>
      </p:sp>
      <p:sp>
        <p:nvSpPr>
          <p:cNvPr id="17415" name="Oval 7"/>
          <p:cNvSpPr/>
          <p:nvPr/>
        </p:nvSpPr>
        <p:spPr>
          <a:xfrm>
            <a:off x="5964238" y="1763712"/>
            <a:ext cx="168275" cy="168275"/>
          </a:xfrm>
          <a:prstGeom prst="ellipse">
            <a:avLst/>
          </a:prstGeom>
          <a:solidFill>
            <a:srgbClr val="F3151A"/>
          </a:solidFill>
          <a:ln>
            <a:solidFill>
              <a:schemeClr val="tx1"/>
            </a:solidFill>
            <a:miter lim="800000"/>
          </a:ln>
        </p:spPr>
        <p:txBody>
          <a:bodyPr wrap="none" lIns="100794" tIns="50397" rIns="100794" bIns="50397" anchor="ctr" anchorCtr="0">
            <a:no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endParaRPr lang="ru-RU" altLang="ru-RU"/>
          </a:p>
        </p:txBody>
      </p:sp>
      <p:pic>
        <p:nvPicPr>
          <p:cNvPr id="17416" name="Picture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8375" y="2855912"/>
            <a:ext cx="2141538" cy="2435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7" name="Pictur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37"/>
          <a:stretch>
            <a:fillRect/>
          </a:stretch>
        </p:blipFill>
        <p:spPr>
          <a:xfrm rot="21060000">
            <a:off x="7224712" y="4619625"/>
            <a:ext cx="1914525" cy="2519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8" name="Pictur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33"/>
          <a:stretch>
            <a:fillRect/>
          </a:stretch>
        </p:blipFill>
        <p:spPr>
          <a:xfrm rot="20340000">
            <a:off x="8201025" y="2519362"/>
            <a:ext cx="1879600" cy="23828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9" name="Picture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440000">
            <a:off x="3251200" y="-144462"/>
            <a:ext cx="427038" cy="1890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20" name="Picture 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37"/>
          <a:stretch>
            <a:fillRect/>
          </a:stretch>
        </p:blipFill>
        <p:spPr>
          <a:xfrm rot="21060000">
            <a:off x="7024688" y="446088"/>
            <a:ext cx="1914525" cy="25193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childTnLst>
                                    <p:animMotion origin="layout" path="M 5.55112E-17 0.0111 L -0.08542 0.38252" ptsTypes="">
                                      <p:cBhvr additive="base">
                                        <p:cTn id="6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childTnLst>
                                    <p:animMotion origin="layout" path="M -0.08542 0.38252 L 0.13125 0.38252" ptsTypes="">
                                      <p:cBhvr additive="base">
                                        <p:cTn id="9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childTnLst>
                                    <p:animMotion origin="layout" path="M 0.18958 0.07169 L 0.06458 0.68224" ptsTypes="">
                                      <p:cBhvr additive="base">
                                        <p:cTn id="12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4688" y="3621088"/>
            <a:ext cx="2425700" cy="21097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7" name="Picture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2812" y="3621088"/>
            <a:ext cx="2425700" cy="21097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8" name="WordArt 16"/>
          <p:cNvSpPr/>
          <p:nvPr/>
        </p:nvSpPr>
        <p:spPr>
          <a:xfrm>
            <a:off x="6548438" y="3938588"/>
            <a:ext cx="952500" cy="1349375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1</a:t>
            </a:r>
          </a:p>
        </p:txBody>
      </p:sp>
      <p:sp>
        <p:nvSpPr>
          <p:cNvPr id="11269" name="WordArt 17"/>
          <p:cNvSpPr/>
          <p:nvPr/>
        </p:nvSpPr>
        <p:spPr>
          <a:xfrm>
            <a:off x="2897188" y="3938588"/>
            <a:ext cx="950912" cy="1349375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3</a:t>
            </a:r>
          </a:p>
        </p:txBody>
      </p:sp>
      <p:sp>
        <p:nvSpPr>
          <p:cNvPr id="11270" name="WordArt 18"/>
          <p:cNvSpPr/>
          <p:nvPr/>
        </p:nvSpPr>
        <p:spPr>
          <a:xfrm>
            <a:off x="4643438" y="1874838"/>
            <a:ext cx="950912" cy="1347788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4688" y="3621088"/>
            <a:ext cx="2425700" cy="21097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1" name="Picture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812" y="3621088"/>
            <a:ext cx="2425700" cy="21097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2" name="WordArt 16"/>
          <p:cNvSpPr/>
          <p:nvPr/>
        </p:nvSpPr>
        <p:spPr>
          <a:xfrm>
            <a:off x="6548438" y="3938588"/>
            <a:ext cx="952500" cy="1349375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3</a:t>
            </a:r>
          </a:p>
        </p:txBody>
      </p:sp>
      <p:sp>
        <p:nvSpPr>
          <p:cNvPr id="12293" name="WordArt 17"/>
          <p:cNvSpPr/>
          <p:nvPr/>
        </p:nvSpPr>
        <p:spPr>
          <a:xfrm>
            <a:off x="2897188" y="3938588"/>
            <a:ext cx="950912" cy="1349375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1</a:t>
            </a:r>
          </a:p>
        </p:txBody>
      </p:sp>
      <p:sp>
        <p:nvSpPr>
          <p:cNvPr id="12294" name="WordArt 13"/>
          <p:cNvSpPr/>
          <p:nvPr/>
        </p:nvSpPr>
        <p:spPr>
          <a:xfrm>
            <a:off x="4643438" y="1874838"/>
            <a:ext cx="950912" cy="1347788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4</a:t>
            </a:r>
          </a:p>
        </p:txBody>
      </p:sp>
      <p:sp>
        <p:nvSpPr>
          <p:cNvPr id="12295" name="Rectangle 18"/>
          <p:cNvSpPr/>
          <p:nvPr/>
        </p:nvSpPr>
        <p:spPr>
          <a:xfrm flipV="1">
            <a:off x="0" y="-141288"/>
            <a:ext cx="10080625" cy="358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00794" tIns="50397" rIns="100794" bIns="50397" anchor="ctr" anchorCtr="0"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4688" y="3621088"/>
            <a:ext cx="2425700" cy="21097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5" name="Picture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812" y="3621088"/>
            <a:ext cx="2425700" cy="21097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6" name="WordArt 16"/>
          <p:cNvSpPr/>
          <p:nvPr/>
        </p:nvSpPr>
        <p:spPr>
          <a:xfrm>
            <a:off x="6548438" y="3938588"/>
            <a:ext cx="952500" cy="1349375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2</a:t>
            </a:r>
          </a:p>
        </p:txBody>
      </p:sp>
      <p:sp>
        <p:nvSpPr>
          <p:cNvPr id="13317" name="WordArt 17"/>
          <p:cNvSpPr/>
          <p:nvPr/>
        </p:nvSpPr>
        <p:spPr>
          <a:xfrm>
            <a:off x="2897188" y="3938588"/>
            <a:ext cx="950912" cy="1349375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2</a:t>
            </a:r>
          </a:p>
        </p:txBody>
      </p:sp>
      <p:sp>
        <p:nvSpPr>
          <p:cNvPr id="13318" name="WordArt 18"/>
          <p:cNvSpPr/>
          <p:nvPr/>
        </p:nvSpPr>
        <p:spPr>
          <a:xfrm>
            <a:off x="4643438" y="1874838"/>
            <a:ext cx="950912" cy="1347788"/>
          </a:xfrm>
          <a:solidFill>
            <a:srgbClr val="000000"/>
          </a:solidFill>
          <a:ln>
            <a:solidFill>
              <a:prstClr val="black"/>
            </a:solidFill>
            <a:miter lim="800000"/>
          </a:ln>
        </p:spPr>
        <p:txBody>
          <a:bodyPr wrap="none" fromWordArt="1">
            <a:prstTxWarp prst="textPlain">
              <a:avLst/>
            </a:prstTxWarp>
            <a:noAutofit/>
          </a:bodyPr>
          <a:lstStyle/>
          <a:p>
            <a:pPr algn="ctr"/>
            <a:r>
              <a:rPr sz="4000" b="1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0EB5CE5-774A-4560-AEBE-827F5E49A67F}"/>
              </a:ext>
            </a:extLst>
          </p:cNvPr>
          <p:cNvSpPr/>
          <p:nvPr/>
        </p:nvSpPr>
        <p:spPr>
          <a:xfrm>
            <a:off x="3770171" y="320142"/>
            <a:ext cx="2857818" cy="79375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Нарисуй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65668BF-D9FE-4853-978C-03A26F8C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43" y="4970470"/>
            <a:ext cx="2540282" cy="2540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062923A-7115-469D-AF30-D48EA55A1C6B}"/>
              </a:ext>
            </a:extLst>
          </p:cNvPr>
          <p:cNvSpPr/>
          <p:nvPr/>
        </p:nvSpPr>
        <p:spPr>
          <a:xfrm>
            <a:off x="1229889" y="1710448"/>
            <a:ext cx="6747625" cy="26580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635FB8F8-6CAE-44B0-AC9A-D9528E91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2459261"/>
            <a:ext cx="1146061" cy="1160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BB0B9114-C960-4EEA-80E9-B5E7F589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08" y="2478411"/>
            <a:ext cx="1146061" cy="1160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23D26A5-95EC-455D-9C21-33D09E75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82" y="2459261"/>
            <a:ext cx="1146061" cy="1160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="" xmlns:a16="http://schemas.microsoft.com/office/drawing/2014/main" id="{B3167F9D-5379-4A25-9057-0511BE14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94" y="2219530"/>
            <a:ext cx="1520872" cy="1639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3266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s://mathematics-tests.com/images/stories/matematika/1-klass/1-klass-zifra_8_1_new_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12" y="1676400"/>
            <a:ext cx="9493250" cy="1382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Прямоугольник 1"/>
          <p:cNvSpPr/>
          <p:nvPr/>
        </p:nvSpPr>
        <p:spPr>
          <a:xfrm>
            <a:off x="2735262" y="466725"/>
            <a:ext cx="4752975" cy="779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r>
              <a:rPr lang="ru-RU" altLang="ru-RU" sz="4800" b="1" i="1">
                <a:solidFill>
                  <a:schemeClr val="accent2"/>
                </a:solidFill>
              </a:rPr>
              <a:t>Устный счёт.</a:t>
            </a:r>
            <a:endParaRPr lang="ru-RU" altLang="ru-RU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0EB5CE5-774A-4560-AEBE-827F5E49A67F}"/>
              </a:ext>
            </a:extLst>
          </p:cNvPr>
          <p:cNvSpPr/>
          <p:nvPr/>
        </p:nvSpPr>
        <p:spPr>
          <a:xfrm>
            <a:off x="3928939" y="320142"/>
            <a:ext cx="3095969" cy="79375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Проследи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65668BF-D9FE-4853-978C-03A26F8C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43" y="4970470"/>
            <a:ext cx="2540282" cy="2540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062923A-7115-469D-AF30-D48EA55A1C6B}"/>
              </a:ext>
            </a:extLst>
          </p:cNvPr>
          <p:cNvSpPr/>
          <p:nvPr/>
        </p:nvSpPr>
        <p:spPr>
          <a:xfrm>
            <a:off x="356667" y="1836143"/>
            <a:ext cx="1905212" cy="19436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ACFD81A-1B10-4E45-90C1-AAEF6C9FF8A7}"/>
              </a:ext>
            </a:extLst>
          </p:cNvPr>
          <p:cNvSpPr/>
          <p:nvPr/>
        </p:nvSpPr>
        <p:spPr>
          <a:xfrm>
            <a:off x="2500030" y="1861323"/>
            <a:ext cx="1905212" cy="19436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C2F3E998-B2D4-4D70-BBE0-08AAF22ED930}"/>
              </a:ext>
            </a:extLst>
          </p:cNvPr>
          <p:cNvSpPr/>
          <p:nvPr/>
        </p:nvSpPr>
        <p:spPr>
          <a:xfrm>
            <a:off x="4628555" y="1861323"/>
            <a:ext cx="1905212" cy="19436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F5A11715-0162-46E1-A7D4-1AF258CC5B14}"/>
              </a:ext>
            </a:extLst>
          </p:cNvPr>
          <p:cNvSpPr/>
          <p:nvPr/>
        </p:nvSpPr>
        <p:spPr>
          <a:xfrm>
            <a:off x="6905272" y="1863399"/>
            <a:ext cx="1905212" cy="19436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763939-878F-4849-82E3-932D66748ABF}"/>
              </a:ext>
            </a:extLst>
          </p:cNvPr>
          <p:cNvSpPr/>
          <p:nvPr/>
        </p:nvSpPr>
        <p:spPr>
          <a:xfrm>
            <a:off x="991738" y="2509830"/>
            <a:ext cx="476303" cy="4762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193FEF9-49A3-43EC-9CB7-F4D02CCA5ED3}"/>
              </a:ext>
            </a:extLst>
          </p:cNvPr>
          <p:cNvSpPr/>
          <p:nvPr/>
        </p:nvSpPr>
        <p:spPr>
          <a:xfrm>
            <a:off x="2896949" y="2325548"/>
            <a:ext cx="476303" cy="4762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993CA53-0F9A-487E-B6C8-12B04D85670D}"/>
              </a:ext>
            </a:extLst>
          </p:cNvPr>
          <p:cNvSpPr/>
          <p:nvPr/>
        </p:nvSpPr>
        <p:spPr>
          <a:xfrm>
            <a:off x="3523101" y="2986083"/>
            <a:ext cx="476303" cy="4762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28451C3-A701-4B75-B31F-ACBC07D743FD}"/>
              </a:ext>
            </a:extLst>
          </p:cNvPr>
          <p:cNvSpPr/>
          <p:nvPr/>
        </p:nvSpPr>
        <p:spPr>
          <a:xfrm>
            <a:off x="4931995" y="2271703"/>
            <a:ext cx="476303" cy="4762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094EA94-3997-4F9A-B081-6493B0D76781}"/>
              </a:ext>
            </a:extLst>
          </p:cNvPr>
          <p:cNvSpPr/>
          <p:nvPr/>
        </p:nvSpPr>
        <p:spPr>
          <a:xfrm>
            <a:off x="5682455" y="2797847"/>
            <a:ext cx="476303" cy="4762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7405E2B-F3A7-48FB-B657-51484BACA36E}"/>
              </a:ext>
            </a:extLst>
          </p:cNvPr>
          <p:cNvSpPr/>
          <p:nvPr/>
        </p:nvSpPr>
        <p:spPr>
          <a:xfrm>
            <a:off x="5000621" y="3019129"/>
            <a:ext cx="476303" cy="4762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E0B56EA-075E-4FF5-92F1-021AC62E944F}"/>
              </a:ext>
            </a:extLst>
          </p:cNvPr>
          <p:cNvSpPr/>
          <p:nvPr/>
        </p:nvSpPr>
        <p:spPr>
          <a:xfrm>
            <a:off x="7150351" y="2269669"/>
            <a:ext cx="476303" cy="4762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8552A2A-D524-481D-B124-727057B7659F}"/>
              </a:ext>
            </a:extLst>
          </p:cNvPr>
          <p:cNvSpPr/>
          <p:nvPr/>
        </p:nvSpPr>
        <p:spPr>
          <a:xfrm>
            <a:off x="7871733" y="2269669"/>
            <a:ext cx="476303" cy="4762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E73997F-BC47-4EEF-88E3-67314038916C}"/>
              </a:ext>
            </a:extLst>
          </p:cNvPr>
          <p:cNvSpPr/>
          <p:nvPr/>
        </p:nvSpPr>
        <p:spPr>
          <a:xfrm>
            <a:off x="7159488" y="3019129"/>
            <a:ext cx="476303" cy="4762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A5DEC16-FBDD-4ADD-8CD8-386AAC8A29C0}"/>
              </a:ext>
            </a:extLst>
          </p:cNvPr>
          <p:cNvSpPr/>
          <p:nvPr/>
        </p:nvSpPr>
        <p:spPr>
          <a:xfrm>
            <a:off x="7856832" y="3035973"/>
            <a:ext cx="476303" cy="4762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8966294F-0DDB-4C85-9E28-E5DE43B6C81B}"/>
              </a:ext>
            </a:extLst>
          </p:cNvPr>
          <p:cNvCxnSpPr>
            <a:cxnSpLocks/>
          </p:cNvCxnSpPr>
          <p:nvPr/>
        </p:nvCxnSpPr>
        <p:spPr>
          <a:xfrm>
            <a:off x="2176661" y="2986083"/>
            <a:ext cx="6467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65ADC541-D0B6-4475-BD70-631A6ED28473}"/>
              </a:ext>
            </a:extLst>
          </p:cNvPr>
          <p:cNvCxnSpPr>
            <a:cxnSpLocks/>
          </p:cNvCxnSpPr>
          <p:nvPr/>
        </p:nvCxnSpPr>
        <p:spPr>
          <a:xfrm>
            <a:off x="4162871" y="2943205"/>
            <a:ext cx="6467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BEA42BCF-315B-4DC0-B4AE-97D74720162E}"/>
              </a:ext>
            </a:extLst>
          </p:cNvPr>
          <p:cNvCxnSpPr>
            <a:cxnSpLocks/>
          </p:cNvCxnSpPr>
          <p:nvPr/>
        </p:nvCxnSpPr>
        <p:spPr>
          <a:xfrm>
            <a:off x="6378171" y="2920690"/>
            <a:ext cx="64673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5110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625" y="323850"/>
            <a:ext cx="7704138" cy="3311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5" name="Рисунок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2700" y="3640138"/>
            <a:ext cx="7488238" cy="38290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151880" y="3635821"/>
            <a:ext cx="7776864" cy="39238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rchive.org/services/img/jamendo-086126/full/pct:500/0/defaul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1038" y="755650"/>
            <a:ext cx="3211512" cy="32115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59" name="Picture 6" descr="https://photogora.ru/img/product/big/6053/1478017041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755650"/>
            <a:ext cx="3240088" cy="32400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60" name="TextBox 1"/>
          <p:cNvSpPr txBox="1"/>
          <p:nvPr/>
        </p:nvSpPr>
        <p:spPr>
          <a:xfrm>
            <a:off x="1439863" y="4284663"/>
            <a:ext cx="2952750" cy="8937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marL="0" marR="0" lvl="0" indent="0" algn="ctr" eaLnBrk="1"/>
            <a:r>
              <a:rPr lang="ru-RU" altLang="en-US" sz="2800" b="1">
                <a:solidFill>
                  <a:schemeClr val="tx1"/>
                </a:solidFill>
              </a:rPr>
              <a:t>Довольны работой</a:t>
            </a:r>
          </a:p>
        </p:txBody>
      </p:sp>
      <p:sp>
        <p:nvSpPr>
          <p:cNvPr id="19461" name="TextBox 5"/>
          <p:cNvSpPr txBox="1"/>
          <p:nvPr/>
        </p:nvSpPr>
        <p:spPr>
          <a:xfrm>
            <a:off x="5761038" y="4437063"/>
            <a:ext cx="2951162" cy="8937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marL="0" marR="0" lvl="0" indent="0" algn="ctr" eaLnBrk="1"/>
            <a:r>
              <a:rPr lang="ru-RU" altLang="en-US" sz="2800" b="1">
                <a:solidFill>
                  <a:schemeClr val="tx1"/>
                </a:solidFill>
              </a:rPr>
              <a:t>Не довольны работой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 idx="4294967295"/>
          </p:nvPr>
        </p:nvSpPr>
        <p:spPr>
          <a:xfrm>
            <a:off x="503238" y="301625"/>
            <a:ext cx="9067800" cy="1258888"/>
          </a:xfrm>
          <a:prstGeom prst="rect">
            <a:avLst/>
          </a:prstGeom>
          <a:noFill/>
          <a:ln>
            <a:round/>
          </a:ln>
        </p:spPr>
        <p:txBody>
          <a:bodyPr vert="horz" wrap="square" lIns="0" tIns="0" rIns="0" bIns="0" anchor="ctr" anchorCtr="0">
            <a:noAutofit/>
          </a:bodyPr>
          <a:lstStyle>
            <a:lvl1pPr marL="0" indent="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4400" b="0" i="0" u="none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defRPr lang="en-GB" altLang="en-US" sz="4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lvl="0" algn="l" eaLnBrk="1" hangingPunct="1"/>
            <a:r>
              <a:rPr lang="ru-RU" altLang="ru-RU" sz="8800"/>
              <a:t/>
            </a:r>
            <a:br>
              <a:rPr lang="ru-RU" altLang="ru-RU" sz="8800"/>
            </a:br>
            <a:r>
              <a:rPr lang="ru-RU" altLang="ru-RU" sz="8800"/>
              <a:t/>
            </a:r>
            <a:br>
              <a:rPr lang="ru-RU" altLang="ru-RU" sz="8800"/>
            </a:br>
            <a:r>
              <a:rPr lang="ru-RU" altLang="ru-RU" sz="8800"/>
              <a:t>    </a:t>
            </a:r>
            <a:br>
              <a:rPr lang="ru-RU" altLang="ru-RU" sz="8800"/>
            </a:br>
            <a:r>
              <a:rPr lang="ru-RU" altLang="ru-RU" sz="8800"/>
              <a:t>    Молодцы!</a:t>
            </a:r>
          </a:p>
        </p:txBody>
      </p:sp>
      <p:pic>
        <p:nvPicPr>
          <p:cNvPr id="20483" name="Picture 7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659688" y="2033588"/>
            <a:ext cx="2270125" cy="4989512"/>
          </a:xfrm>
          <a:prstGeom prst="rect">
            <a:avLst/>
          </a:prstGeom>
          <a:noFill/>
          <a:ln>
            <a:round/>
          </a:ln>
        </p:spPr>
      </p:pic>
      <p:pic>
        <p:nvPicPr>
          <p:cNvPr id="20484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562" y="287338"/>
            <a:ext cx="2098675" cy="18891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"/>
          <p:cNvGrpSpPr/>
          <p:nvPr/>
        </p:nvGrpSpPr>
        <p:grpSpPr>
          <a:xfrm>
            <a:off x="717550" y="681038"/>
            <a:ext cx="3556000" cy="3819525"/>
            <a:chOff x="0" y="0"/>
            <a:chExt cx="342900" cy="495300"/>
          </a:xfrm>
        </p:grpSpPr>
        <p:grpSp>
          <p:nvGrpSpPr>
            <p:cNvPr id="5139" name="Группа 2"/>
            <p:cNvGrpSpPr/>
            <p:nvPr/>
          </p:nvGrpSpPr>
          <p:grpSpPr>
            <a:xfrm>
              <a:off x="0" y="0"/>
              <a:ext cx="342900" cy="495300"/>
              <a:chOff x="0" y="0"/>
              <a:chExt cx="342900" cy="495300"/>
            </a:xfrm>
          </p:grpSpPr>
          <p:grpSp>
            <p:nvGrpSpPr>
              <p:cNvPr id="5141" name="Группа 4"/>
              <p:cNvGrpSpPr/>
              <p:nvPr/>
            </p:nvGrpSpPr>
            <p:grpSpPr>
              <a:xfrm>
                <a:off x="0" y="333375"/>
                <a:ext cx="342900" cy="161925"/>
                <a:chOff x="0" y="0"/>
                <a:chExt cx="342900" cy="161925"/>
              </a:xfrm>
            </p:grpSpPr>
            <p:sp>
              <p:nvSpPr>
                <p:cNvPr id="5143" name="Прямоугольник 6"/>
                <p:cNvSpPr/>
                <p:nvPr/>
              </p:nvSpPr>
              <p:spPr>
                <a:xfrm>
                  <a:off x="0" y="-87"/>
                  <a:ext cx="161959" cy="16201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 anchorCtr="0">
                  <a:noAutofit/>
                </a:bodyPr>
                <a:lstStyle>
                  <a:lvl1pPr marL="0" indent="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1pPr>
                  <a:lvl2pPr marL="742950" indent="-28575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2pPr>
                  <a:lvl3pPr marL="11430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3pPr>
                  <a:lvl4pPr marL="16002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4pPr>
                  <a:lvl5pPr marL="20574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5pPr>
                </a:lstStyle>
                <a:p>
                  <a:pPr marL="0" marR="0" lvl="0" indent="0" eaLnBrk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Прямоугольник 7"/>
                <p:cNvSpPr/>
                <p:nvPr/>
              </p:nvSpPr>
              <p:spPr>
                <a:xfrm>
                  <a:off x="180941" y="-87"/>
                  <a:ext cx="161959" cy="16201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 anchorCtr="0">
                  <a:noAutofit/>
                </a:bodyPr>
                <a:lstStyle>
                  <a:lvl1pPr marL="0" indent="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1pPr>
                  <a:lvl2pPr marL="742950" indent="-28575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2pPr>
                  <a:lvl3pPr marL="11430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3pPr>
                  <a:lvl4pPr marL="16002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4pPr>
                  <a:lvl5pPr marL="20574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5pPr>
                </a:lstStyle>
                <a:p>
                  <a:pPr marL="0" marR="0" lvl="0" indent="0" eaLnBrk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2" name="Равнобедренный треугольник 5"/>
              <p:cNvSpPr/>
              <p:nvPr/>
            </p:nvSpPr>
            <p:spPr>
              <a:xfrm>
                <a:off x="9491" y="0"/>
                <a:ext cx="323918" cy="295204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1pPr>
                <a:lvl2pPr marL="742950" indent="-28575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2pPr>
                <a:lvl3pPr marL="1143000" indent="-22860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3pPr>
                <a:lvl4pPr marL="1600200" indent="-22860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4pPr>
                <a:lvl5pPr marL="2057400" indent="-22860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5pPr>
              </a:lstStyle>
              <a:p>
                <a:pPr marL="0" marR="0" lvl="0" indent="0" eaLnBrk="1"/>
                <a:endParaRPr lang="ru-RU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40" name="Надпись 2"/>
            <p:cNvSpPr txBox="1">
              <a:spLocks noChangeArrowheads="1"/>
            </p:cNvSpPr>
            <p:nvPr/>
          </p:nvSpPr>
          <p:spPr bwMode="auto">
            <a:xfrm>
              <a:off x="132108" y="117134"/>
              <a:ext cx="55568" cy="1179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0" indent="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1pPr>
              <a:lvl2pPr marL="742950" indent="-28575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2pPr>
              <a:lvl3pPr marL="1143000" indent="-22860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3pPr>
              <a:lvl4pPr marL="1600200" indent="-22860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4pPr>
              <a:lvl5pPr marL="2057400" indent="-22860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5pPr>
            </a:lstStyle>
            <a:p>
              <a:pPr marL="0" marR="0" lvl="0" indent="0" eaLnBrk="1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en-US" sz="5400" b="1">
                  <a:solidFill>
                    <a:srgbClr val="000000"/>
                  </a:solidFill>
                  <a:ea typeface="Times New Roman" pitchFamily="18" charset="0"/>
                </a:rPr>
                <a:t>2</a:t>
              </a:r>
            </a:p>
          </p:txBody>
        </p:sp>
      </p:grpSp>
      <p:grpSp>
        <p:nvGrpSpPr>
          <p:cNvPr id="5123" name="Группа 8"/>
          <p:cNvGrpSpPr/>
          <p:nvPr/>
        </p:nvGrpSpPr>
        <p:grpSpPr>
          <a:xfrm>
            <a:off x="4868862" y="539750"/>
            <a:ext cx="3484562" cy="4679950"/>
            <a:chOff x="85725" y="0"/>
            <a:chExt cx="342900" cy="695325"/>
          </a:xfrm>
        </p:grpSpPr>
        <p:grpSp>
          <p:nvGrpSpPr>
            <p:cNvPr id="5130" name="Группа 9"/>
            <p:cNvGrpSpPr/>
            <p:nvPr/>
          </p:nvGrpSpPr>
          <p:grpSpPr>
            <a:xfrm>
              <a:off x="85725" y="0"/>
              <a:ext cx="342900" cy="695325"/>
              <a:chOff x="85725" y="0"/>
              <a:chExt cx="342900" cy="695325"/>
            </a:xfrm>
          </p:grpSpPr>
          <p:grpSp>
            <p:nvGrpSpPr>
              <p:cNvPr id="5132" name="Группа 11"/>
              <p:cNvGrpSpPr/>
              <p:nvPr/>
            </p:nvGrpSpPr>
            <p:grpSpPr>
              <a:xfrm>
                <a:off x="85725" y="342900"/>
                <a:ext cx="342900" cy="161925"/>
                <a:chOff x="0" y="0"/>
                <a:chExt cx="342900" cy="161925"/>
              </a:xfrm>
            </p:grpSpPr>
            <p:sp>
              <p:nvSpPr>
                <p:cNvPr id="5137" name="Прямоугольник 16"/>
                <p:cNvSpPr/>
                <p:nvPr/>
              </p:nvSpPr>
              <p:spPr>
                <a:xfrm>
                  <a:off x="0" y="45"/>
                  <a:ext cx="161999" cy="161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 anchorCtr="0">
                  <a:noAutofit/>
                </a:bodyPr>
                <a:lstStyle>
                  <a:lvl1pPr marL="0" indent="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1pPr>
                  <a:lvl2pPr marL="742950" indent="-28575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2pPr>
                  <a:lvl3pPr marL="11430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3pPr>
                  <a:lvl4pPr marL="16002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4pPr>
                  <a:lvl5pPr marL="20574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5pPr>
                </a:lstStyle>
                <a:p>
                  <a:pPr marL="0" marR="0" lvl="0" indent="0" eaLnBrk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8" name="Прямоугольник 17"/>
                <p:cNvSpPr/>
                <p:nvPr/>
              </p:nvSpPr>
              <p:spPr>
                <a:xfrm>
                  <a:off x="180901" y="45"/>
                  <a:ext cx="161999" cy="16180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 anchorCtr="0">
                  <a:noAutofit/>
                </a:bodyPr>
                <a:lstStyle>
                  <a:lvl1pPr marL="0" indent="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1pPr>
                  <a:lvl2pPr marL="742950" indent="-28575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2pPr>
                  <a:lvl3pPr marL="11430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3pPr>
                  <a:lvl4pPr marL="16002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4pPr>
                  <a:lvl5pPr marL="20574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5pPr>
                </a:lstStyle>
                <a:p>
                  <a:pPr marL="0" marR="0" lvl="0" indent="0" eaLnBrk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33" name="Группа 12"/>
              <p:cNvGrpSpPr/>
              <p:nvPr/>
            </p:nvGrpSpPr>
            <p:grpSpPr>
              <a:xfrm>
                <a:off x="85725" y="533400"/>
                <a:ext cx="342900" cy="161925"/>
                <a:chOff x="0" y="0"/>
                <a:chExt cx="342900" cy="161925"/>
              </a:xfrm>
            </p:grpSpPr>
            <p:sp>
              <p:nvSpPr>
                <p:cNvPr id="5135" name="Прямоугольник 14"/>
                <p:cNvSpPr/>
                <p:nvPr/>
              </p:nvSpPr>
              <p:spPr>
                <a:xfrm>
                  <a:off x="0" y="-113"/>
                  <a:ext cx="161999" cy="16203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 anchorCtr="0">
                  <a:noAutofit/>
                </a:bodyPr>
                <a:lstStyle>
                  <a:lvl1pPr marL="0" indent="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1pPr>
                  <a:lvl2pPr marL="742950" indent="-28575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2pPr>
                  <a:lvl3pPr marL="11430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3pPr>
                  <a:lvl4pPr marL="16002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4pPr>
                  <a:lvl5pPr marL="20574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5pPr>
                </a:lstStyle>
                <a:p>
                  <a:pPr marL="0" marR="0" lvl="0" indent="0" eaLnBrk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6" name="Прямоугольник 15"/>
                <p:cNvSpPr/>
                <p:nvPr/>
              </p:nvSpPr>
              <p:spPr>
                <a:xfrm>
                  <a:off x="180901" y="-113"/>
                  <a:ext cx="161999" cy="16203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 anchorCtr="0">
                  <a:noAutofit/>
                </a:bodyPr>
                <a:lstStyle>
                  <a:lvl1pPr marL="0" indent="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1pPr>
                  <a:lvl2pPr marL="742950" indent="-28575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2pPr>
                  <a:lvl3pPr marL="11430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3pPr>
                  <a:lvl4pPr marL="16002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4pPr>
                  <a:lvl5pPr marL="2057400" indent="-228600" algn="l" defTabSz="449262" rtl="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Times New Roman" pitchFamily="18" charset="0"/>
                    <a:buNone/>
                    <a:defRPr kumimoji="0" lang="en-GB" altLang="en-US" sz="1800" b="0" i="0" u="none">
                      <a:solidFill>
                        <a:schemeClr val="bg1"/>
                      </a:solidFill>
                      <a:latin typeface="Arial"/>
                    </a:defRPr>
                  </a:lvl5pPr>
                </a:lstStyle>
                <a:p>
                  <a:pPr marL="0" marR="0" lvl="0" indent="0" eaLnBrk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34" name="Равнобедренный треугольник 13"/>
              <p:cNvSpPr/>
              <p:nvPr/>
            </p:nvSpPr>
            <p:spPr>
              <a:xfrm>
                <a:off x="95254" y="0"/>
                <a:ext cx="323841" cy="295301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1pPr>
                <a:lvl2pPr marL="742950" indent="-28575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2pPr>
                <a:lvl3pPr marL="1143000" indent="-22860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3pPr>
                <a:lvl4pPr marL="1600200" indent="-22860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4pPr>
                <a:lvl5pPr marL="2057400" indent="-228600" algn="l" defTabSz="449262" rtl="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Times New Roman" pitchFamily="18" charset="0"/>
                  <a:buNone/>
                  <a:defRPr kumimoji="0" lang="en-GB" altLang="en-US" sz="1800" b="0" i="0" u="none">
                    <a:solidFill>
                      <a:schemeClr val="bg1"/>
                    </a:solidFill>
                    <a:latin typeface="Arial"/>
                  </a:defRPr>
                </a:lvl5pPr>
              </a:lstStyle>
              <a:p>
                <a:pPr marL="0" marR="0" lvl="0" indent="0" eaLnBrk="1"/>
                <a:endParaRPr lang="ru-RU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31" name="Надпись 2"/>
            <p:cNvSpPr txBox="1">
              <a:spLocks noChangeArrowheads="1"/>
            </p:cNvSpPr>
            <p:nvPr/>
          </p:nvSpPr>
          <p:spPr bwMode="auto">
            <a:xfrm>
              <a:off x="223041" y="100242"/>
              <a:ext cx="68268" cy="1596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0" indent="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1pPr>
              <a:lvl2pPr marL="742950" indent="-28575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2pPr>
              <a:lvl3pPr marL="1143000" indent="-22860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3pPr>
              <a:lvl4pPr marL="1600200" indent="-22860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4pPr>
              <a:lvl5pPr marL="2057400" indent="-228600" algn="l" defTabSz="449262" rtl="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itchFamily="18" charset="0"/>
                <a:buNone/>
                <a:defRPr kumimoji="0" lang="en-GB" altLang="en-US" sz="1800" b="0" i="0" u="none">
                  <a:solidFill>
                    <a:schemeClr val="bg1"/>
                  </a:solidFill>
                  <a:latin typeface="Arial"/>
                </a:defRPr>
              </a:lvl5pPr>
            </a:lstStyle>
            <a:p>
              <a:pPr marL="0" marR="0" lvl="0" indent="0" eaLnBrk="1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en-US" sz="5400">
                  <a:solidFill>
                    <a:srgbClr val="000000"/>
                  </a:solidFill>
                  <a:ea typeface="Times New Roman" pitchFamily="18" charset="0"/>
                </a:rPr>
                <a:t>3</a:t>
              </a:r>
            </a:p>
          </p:txBody>
        </p:sp>
      </p:grpSp>
      <p:sp>
        <p:nvSpPr>
          <p:cNvPr id="5124" name="TextBox 18"/>
          <p:cNvSpPr/>
          <p:nvPr/>
        </p:nvSpPr>
        <p:spPr>
          <a:xfrm>
            <a:off x="1268412" y="3443288"/>
            <a:ext cx="576262" cy="865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r>
              <a:rPr lang="ru-RU" altLang="ru-RU" sz="5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125" name="TextBox 19"/>
          <p:cNvSpPr/>
          <p:nvPr/>
        </p:nvSpPr>
        <p:spPr>
          <a:xfrm>
            <a:off x="3146425" y="3443288"/>
            <a:ext cx="574675" cy="865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r>
              <a:rPr lang="ru-RU" altLang="ru-RU" sz="5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126" name="TextBox 20"/>
          <p:cNvSpPr/>
          <p:nvPr/>
        </p:nvSpPr>
        <p:spPr>
          <a:xfrm>
            <a:off x="5403850" y="2960688"/>
            <a:ext cx="576262" cy="865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r>
              <a:rPr lang="ru-RU" altLang="ru-RU" sz="5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127" name="TextBox 21"/>
          <p:cNvSpPr/>
          <p:nvPr/>
        </p:nvSpPr>
        <p:spPr>
          <a:xfrm>
            <a:off x="7127875" y="2968625"/>
            <a:ext cx="576262" cy="865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r>
              <a:rPr lang="ru-RU" altLang="ru-RU" sz="5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28" name="TextBox 22"/>
          <p:cNvSpPr/>
          <p:nvPr/>
        </p:nvSpPr>
        <p:spPr>
          <a:xfrm>
            <a:off x="5332412" y="4276725"/>
            <a:ext cx="576262" cy="865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r>
              <a:rPr lang="ru-RU" altLang="ru-RU" sz="5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29" name="TextBox 23"/>
          <p:cNvSpPr/>
          <p:nvPr/>
        </p:nvSpPr>
        <p:spPr>
          <a:xfrm>
            <a:off x="7242175" y="4252912"/>
            <a:ext cx="576262" cy="865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1pPr>
            <a:lvl2pPr marL="742950" indent="-28575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2pPr>
            <a:lvl3pPr marL="11430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3pPr>
            <a:lvl4pPr marL="16002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4pPr>
            <a:lvl5pPr marL="2057400" indent="-228600" algn="l" defTabSz="449262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 kumimoji="0" lang="en-GB" altLang="en-US" sz="1800" b="0" i="0" u="none">
                <a:solidFill>
                  <a:schemeClr val="bg1"/>
                </a:solidFill>
                <a:latin typeface="Arial"/>
              </a:defRPr>
            </a:lvl5pPr>
          </a:lstStyle>
          <a:p>
            <a:pPr lvl="0" eaLnBrk="1"/>
            <a:r>
              <a:rPr lang="ru-RU" altLang="ru-RU" sz="5400" b="1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1"/>
      <p:bldP spid="5126" grpId="2"/>
      <p:bldP spid="5127" grpId="3"/>
      <p:bldP spid="5128" grpId="4"/>
      <p:bldP spid="5129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2087984" y="1043533"/>
            <a:ext cx="1008112" cy="93610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3456136" y="1043533"/>
            <a:ext cx="1008112" cy="93610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4824288" y="1043533"/>
            <a:ext cx="1008112" cy="93610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cf.ppt-online.org/files1/slide/k/KYJVn6qRNtlILQS7kFviPCe5mjAGgc4yHu3aBOoU0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464" y="683493"/>
            <a:ext cx="2307259" cy="17281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2087984" y="1043533"/>
            <a:ext cx="1008112" cy="93610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3456136" y="1043533"/>
            <a:ext cx="1008112" cy="93610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4824288" y="1043533"/>
            <a:ext cx="1008112" cy="93610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cf.ppt-online.org/files1/slide/k/KYJVn6qRNtlILQS7kFviPCe5mjAGgc4yHu3aBOoU0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464" y="683493"/>
            <a:ext cx="2307259" cy="1728191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C2B64F3-9643-4D7F-875F-2AD8AA12C932}"/>
              </a:ext>
            </a:extLst>
          </p:cNvPr>
          <p:cNvSpPr/>
          <p:nvPr/>
        </p:nvSpPr>
        <p:spPr>
          <a:xfrm>
            <a:off x="2304008" y="2987749"/>
            <a:ext cx="764897" cy="768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2B64F3-9643-4D7F-875F-2AD8AA12C932}"/>
              </a:ext>
            </a:extLst>
          </p:cNvPr>
          <p:cNvSpPr/>
          <p:nvPr/>
        </p:nvSpPr>
        <p:spPr>
          <a:xfrm>
            <a:off x="3528144" y="2987749"/>
            <a:ext cx="764897" cy="768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 descr="https://i.pinimg.com/originals/42/a5/59/42a559b09b0c31d0105caf130955af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296" y="2843733"/>
            <a:ext cx="1080120" cy="11024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5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2087984" y="1043533"/>
            <a:ext cx="1008112" cy="93610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3456136" y="1043533"/>
            <a:ext cx="1008112" cy="93610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="" xmlns:a16="http://schemas.microsoft.com/office/drawing/2014/main" id="{49E43CA7-CF44-47ED-88ED-ADC83713491D}"/>
              </a:ext>
            </a:extLst>
          </p:cNvPr>
          <p:cNvSpPr/>
          <p:nvPr/>
        </p:nvSpPr>
        <p:spPr>
          <a:xfrm>
            <a:off x="4824288" y="1043533"/>
            <a:ext cx="1008112" cy="93610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cf.ppt-online.org/files1/slide/k/KYJVn6qRNtlILQS7kFviPCe5mjAGgc4yHu3aBOoU0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464" y="683493"/>
            <a:ext cx="2307259" cy="1728191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C2B64F3-9643-4D7F-875F-2AD8AA12C932}"/>
              </a:ext>
            </a:extLst>
          </p:cNvPr>
          <p:cNvSpPr/>
          <p:nvPr/>
        </p:nvSpPr>
        <p:spPr>
          <a:xfrm>
            <a:off x="2304008" y="2987749"/>
            <a:ext cx="764897" cy="76817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2B64F3-9643-4D7F-875F-2AD8AA12C932}"/>
              </a:ext>
            </a:extLst>
          </p:cNvPr>
          <p:cNvSpPr/>
          <p:nvPr/>
        </p:nvSpPr>
        <p:spPr>
          <a:xfrm>
            <a:off x="3528144" y="2987749"/>
            <a:ext cx="764897" cy="7681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 descr="https://i.pinimg.com/originals/42/a5/59/42a559b09b0c31d0105caf130955af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296" y="2843733"/>
            <a:ext cx="1080120" cy="11024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s://mathematics-tests.com/images/stories/matematika/1-klass/1-klass-zifra_8_1_new_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12" y="1676400"/>
            <a:ext cx="9493250" cy="13827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ACFFC00-259E-44B1-806C-184E7887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79" y="2430454"/>
            <a:ext cx="3016585" cy="3016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7404F19-E2B5-493B-B92F-CDA82EDC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32" y="1001695"/>
            <a:ext cx="2527644" cy="2033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zezete2.z.e.pic.centerblog.net/5445a9d2.png">
            <a:extLst>
              <a:ext uri="{FF2B5EF4-FFF2-40B4-BE49-F238E27FC236}">
                <a16:creationId xmlns="" xmlns:a16="http://schemas.microsoft.com/office/drawing/2014/main" id="{98639EBA-B8DA-44F3-A4FA-2D1BE335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90" y="922320"/>
            <a:ext cx="1643533" cy="2744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7221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CCFF"/>
        </a:hlink>
        <a:folHlink>
          <a:srgbClr val="B2B2B2"/>
        </a:folHlink>
      </a:clrScheme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0000"/>
        </a:hlink>
        <a:folHlink>
          <a:srgbClr val="969696"/>
        </a:folHlink>
      </a:clrScheme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33CC"/>
        </a:hlink>
        <a:folHlink>
          <a:srgbClr val="FFCC66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4D4D4D"/>
        </a:hlink>
        <a:folHlink>
          <a:srgbClr val="EAEAEA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00CC"/>
        </a:hlink>
        <a:folHlink>
          <a:srgbClr val="C0C0C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0000"/>
        </a:hlink>
        <a:folHlink>
          <a:srgbClr val="0099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35021</TotalTime>
  <Words>74</Words>
  <Application>Microsoft Office PowerPoint</Application>
  <PresentationFormat>Произвольный</PresentationFormat>
  <Paragraphs>39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     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1 класс</dc:title>
  <dc:creator>Лариса</dc:creator>
  <cp:lastModifiedBy>Лариса</cp:lastModifiedBy>
  <cp:revision>28</cp:revision>
  <cp:lastPrinted>1601-01-01T00:00:00Z</cp:lastPrinted>
  <dcterms:created xsi:type="dcterms:W3CDTF">2010-10-05T06:44:04Z</dcterms:created>
  <dcterms:modified xsi:type="dcterms:W3CDTF">2022-09-25T14:23:52Z</dcterms:modified>
</cp:coreProperties>
</file>